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5"/>
  </p:notesMasterIdLst>
  <p:sldIdLst>
    <p:sldId id="257" r:id="rId2"/>
    <p:sldId id="264" r:id="rId3"/>
    <p:sldId id="284" r:id="rId4"/>
    <p:sldId id="328" r:id="rId5"/>
    <p:sldId id="285" r:id="rId6"/>
    <p:sldId id="325" r:id="rId7"/>
    <p:sldId id="286" r:id="rId8"/>
    <p:sldId id="287" r:id="rId9"/>
    <p:sldId id="304" r:id="rId10"/>
    <p:sldId id="289" r:id="rId11"/>
    <p:sldId id="290" r:id="rId12"/>
    <p:sldId id="291" r:id="rId13"/>
    <p:sldId id="292" r:id="rId14"/>
    <p:sldId id="293" r:id="rId15"/>
    <p:sldId id="326" r:id="rId16"/>
    <p:sldId id="327" r:id="rId17"/>
    <p:sldId id="306" r:id="rId18"/>
    <p:sldId id="295" r:id="rId19"/>
    <p:sldId id="296" r:id="rId20"/>
    <p:sldId id="297" r:id="rId21"/>
    <p:sldId id="321" r:id="rId22"/>
    <p:sldId id="318" r:id="rId23"/>
    <p:sldId id="319" r:id="rId24"/>
    <p:sldId id="298" r:id="rId25"/>
    <p:sldId id="320" r:id="rId26"/>
    <p:sldId id="324" r:id="rId27"/>
    <p:sldId id="323" r:id="rId28"/>
    <p:sldId id="322" r:id="rId29"/>
    <p:sldId id="329" r:id="rId30"/>
    <p:sldId id="299" r:id="rId31"/>
    <p:sldId id="307" r:id="rId32"/>
    <p:sldId id="308" r:id="rId33"/>
    <p:sldId id="310" r:id="rId34"/>
    <p:sldId id="311" r:id="rId35"/>
    <p:sldId id="313" r:id="rId36"/>
    <p:sldId id="314" r:id="rId37"/>
    <p:sldId id="315" r:id="rId38"/>
    <p:sldId id="316" r:id="rId39"/>
    <p:sldId id="317" r:id="rId40"/>
    <p:sldId id="300" r:id="rId41"/>
    <p:sldId id="301" r:id="rId42"/>
    <p:sldId id="302" r:id="rId43"/>
    <p:sldId id="303" r:id="rId44"/>
  </p:sldIdLst>
  <p:sldSz cx="12192000" cy="6858000"/>
  <p:notesSz cx="6858000" cy="9144000"/>
  <p:embeddedFontLst>
    <p:embeddedFont>
      <p:font typeface="a시월구일2" panose="02020600000000000000" pitchFamily="18" charset="-127"/>
      <p:regular r:id="rId46"/>
    </p:embeddedFont>
    <p:embeddedFont>
      <p:font typeface="a옛날사진관3" panose="02020600000000000000" pitchFamily="18" charset="-127"/>
      <p:regular r:id="rId47"/>
    </p:embeddedFont>
    <p:embeddedFont>
      <p:font typeface="a옛날사진관4" panose="02020600000000000000" pitchFamily="18" charset="-127"/>
      <p:regular r:id="rId48"/>
    </p:embeddedFont>
    <p:embeddedFont>
      <p:font typeface="맑은 고딕" panose="020B0503020000020004" pitchFamily="50" charset="-127"/>
      <p:regular r:id="rId49"/>
      <p:bold r:id="rId50"/>
    </p:embeddedFont>
    <p:embeddedFont>
      <p:font typeface="배달의민족 도현" panose="020B0600000101010101" pitchFamily="50" charset="-127"/>
      <p:regular r:id="rId51"/>
    </p:embeddedFont>
    <p:embeddedFont>
      <p:font typeface="배달의민족 한나체 Air" panose="020B0600000101010101" pitchFamily="50" charset="-127"/>
      <p:regular r:id="rId52"/>
    </p:embeddedFont>
    <p:embeddedFont>
      <p:font typeface="배달의민족 한나체 Pro" panose="020B0600000101010101" pitchFamily="50" charset="-127"/>
      <p:regular r:id="rId53"/>
    </p:embeddedFont>
    <p:embeddedFont>
      <p:font typeface="타이포_백범일지 B" panose="02020503020101020101" pitchFamily="18" charset="-127"/>
      <p:regular r:id="rId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5" userDrawn="1">
          <p15:clr>
            <a:srgbClr val="A4A3A4"/>
          </p15:clr>
        </p15:guide>
        <p15:guide id="2" pos="438" userDrawn="1">
          <p15:clr>
            <a:srgbClr val="A4A3A4"/>
          </p15:clr>
        </p15:guide>
        <p15:guide id="3" pos="7242" userDrawn="1">
          <p15:clr>
            <a:srgbClr val="A4A3A4"/>
          </p15:clr>
        </p15:guide>
        <p15:guide id="4" orient="horz" pos="255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orient="horz" pos="243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장윤하" initials="장" lastIdx="1" clrIdx="0">
    <p:extLst>
      <p:ext uri="{19B8F6BF-5375-455C-9EA6-DF929625EA0E}">
        <p15:presenceInfo xmlns:p15="http://schemas.microsoft.com/office/powerpoint/2012/main" userId="장윤하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4A6C"/>
    <a:srgbClr val="5AC9B8"/>
    <a:srgbClr val="78808D"/>
    <a:srgbClr val="5C2A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57" autoAdjust="0"/>
    <p:restoredTop sz="94660"/>
  </p:normalViewPr>
  <p:slideViewPr>
    <p:cSldViewPr>
      <p:cViewPr varScale="1">
        <p:scale>
          <a:sx n="85" d="100"/>
          <a:sy n="85" d="100"/>
        </p:scale>
        <p:origin x="686" y="72"/>
      </p:cViewPr>
      <p:guideLst>
        <p:guide orient="horz" pos="4065"/>
        <p:guide pos="438"/>
        <p:guide pos="7242"/>
        <p:guide orient="horz" pos="255"/>
        <p:guide pos="3840"/>
        <p:guide orient="horz" pos="24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C3F3C4-1772-4F7C-98A3-A0BA3CC87E57}" type="datetimeFigureOut">
              <a:rPr lang="ko-KR" altLang="en-US" smtClean="0"/>
              <a:t>2020-08-04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094917-EAAF-407B-A000-0111777C56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87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787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052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673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345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113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785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423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085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058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41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745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15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11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10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32.png"/><Relationship Id="rId5" Type="http://schemas.openxmlformats.org/officeDocument/2006/relationships/image" Target="../media/image9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12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9.png"/><Relationship Id="rId7" Type="http://schemas.openxmlformats.org/officeDocument/2006/relationships/image" Target="../media/image4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Relationship Id="rId9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9.png"/><Relationship Id="rId7" Type="http://schemas.openxmlformats.org/officeDocument/2006/relationships/image" Target="../media/image4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9.png"/><Relationship Id="rId7" Type="http://schemas.openxmlformats.org/officeDocument/2006/relationships/image" Target="../media/image5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Relationship Id="rId9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9.png"/><Relationship Id="rId7" Type="http://schemas.openxmlformats.org/officeDocument/2006/relationships/image" Target="../media/image5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9.png"/><Relationship Id="rId7" Type="http://schemas.openxmlformats.org/officeDocument/2006/relationships/image" Target="../media/image5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9.png"/><Relationship Id="rId7" Type="http://schemas.openxmlformats.org/officeDocument/2006/relationships/image" Target="../media/image5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9.png"/><Relationship Id="rId7" Type="http://schemas.openxmlformats.org/officeDocument/2006/relationships/image" Target="../media/image5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63.png"/><Relationship Id="rId4" Type="http://schemas.openxmlformats.org/officeDocument/2006/relationships/image" Target="../media/image13.png"/><Relationship Id="rId9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9.png"/><Relationship Id="rId7" Type="http://schemas.openxmlformats.org/officeDocument/2006/relationships/image" Target="../media/image5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Relationship Id="rId9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9.png"/><Relationship Id="rId7" Type="http://schemas.openxmlformats.org/officeDocument/2006/relationships/image" Target="../media/image5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Relationship Id="rId9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9.png"/><Relationship Id="rId7" Type="http://schemas.openxmlformats.org/officeDocument/2006/relationships/image" Target="../media/image5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70.png"/><Relationship Id="rId4" Type="http://schemas.openxmlformats.org/officeDocument/2006/relationships/image" Target="../media/image13.png"/><Relationship Id="rId9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9.png"/><Relationship Id="rId7" Type="http://schemas.openxmlformats.org/officeDocument/2006/relationships/image" Target="../media/image5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53.png"/><Relationship Id="rId4" Type="http://schemas.openxmlformats.org/officeDocument/2006/relationships/image" Target="../media/image13.png"/><Relationship Id="rId9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9.png"/><Relationship Id="rId7" Type="http://schemas.openxmlformats.org/officeDocument/2006/relationships/image" Target="../media/image5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50.png"/><Relationship Id="rId4" Type="http://schemas.openxmlformats.org/officeDocument/2006/relationships/image" Target="../media/image13.png"/><Relationship Id="rId9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5.jpeg"/><Relationship Id="rId7" Type="http://schemas.openxmlformats.org/officeDocument/2006/relationships/image" Target="../media/image11.png"/><Relationship Id="rId12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8.png"/><Relationship Id="rId5" Type="http://schemas.openxmlformats.org/officeDocument/2006/relationships/image" Target="../media/image9.png"/><Relationship Id="rId10" Type="http://schemas.openxmlformats.org/officeDocument/2006/relationships/image" Target="../media/image17.png"/><Relationship Id="rId4" Type="http://schemas.openxmlformats.org/officeDocument/2006/relationships/image" Target="../media/image16.jpe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4.png"/><Relationship Id="rId5" Type="http://schemas.openxmlformats.org/officeDocument/2006/relationships/image" Target="../media/image9.png"/><Relationship Id="rId10" Type="http://schemas.openxmlformats.org/officeDocument/2006/relationships/image" Target="../media/image23.png"/><Relationship Id="rId4" Type="http://schemas.openxmlformats.org/officeDocument/2006/relationships/image" Target="../media/image12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835" y="4820"/>
            <a:ext cx="12192000" cy="3717032"/>
          </a:xfrm>
          <a:prstGeom prst="rect">
            <a:avLst/>
          </a:prstGeom>
          <a:solidFill>
            <a:srgbClr val="3E4A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5400" b="1" i="1" kern="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6EF7E6-4572-4AA6-819B-0D7892DCFCA5}"/>
              </a:ext>
            </a:extLst>
          </p:cNvPr>
          <p:cNvSpPr txBox="1"/>
          <p:nvPr/>
        </p:nvSpPr>
        <p:spPr>
          <a:xfrm>
            <a:off x="4093872" y="5301208"/>
            <a:ext cx="740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 err="1"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선윤하</a:t>
            </a:r>
            <a:r>
              <a:rPr lang="ko-KR" altLang="en-US" sz="2000" b="1" dirty="0"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 </a:t>
            </a:r>
            <a:r>
              <a:rPr lang="ko-KR" altLang="en-US" sz="2000" b="1" dirty="0" err="1"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강현제</a:t>
            </a:r>
            <a:r>
              <a:rPr lang="ko-KR" altLang="en-US" sz="2000" b="1" dirty="0"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 </a:t>
            </a:r>
            <a:r>
              <a:rPr lang="ko-KR" altLang="en-US" sz="2000" b="1" dirty="0" err="1"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박만규</a:t>
            </a:r>
            <a:r>
              <a:rPr lang="ko-KR" altLang="en-US" sz="2000" b="1" dirty="0"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 </a:t>
            </a:r>
            <a:r>
              <a:rPr lang="ko-KR" altLang="en-US" sz="2000" b="1" dirty="0" err="1"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손종민</a:t>
            </a:r>
            <a:r>
              <a:rPr lang="ko-KR" altLang="en-US" sz="2000" b="1" dirty="0"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 김진호 </a:t>
            </a:r>
            <a:r>
              <a:rPr lang="ko-KR" altLang="en-US" sz="2000" b="1" dirty="0" err="1"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이유신</a:t>
            </a:r>
            <a:r>
              <a:rPr lang="ko-KR" altLang="en-US" sz="2000" b="1" dirty="0"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 장윤하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500373-9A70-4A07-8ABD-2F26772DB36A}"/>
              </a:ext>
            </a:extLst>
          </p:cNvPr>
          <p:cNvSpPr txBox="1"/>
          <p:nvPr/>
        </p:nvSpPr>
        <p:spPr>
          <a:xfrm>
            <a:off x="2588293" y="503128"/>
            <a:ext cx="6100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MSA 200</a:t>
            </a:r>
            <a:r>
              <a:rPr lang="en-US" altLang="ko-KR" sz="1600" b="1" kern="0" baseline="3000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</a:t>
            </a:r>
            <a:r>
              <a:rPr lang="en-US" altLang="ko-KR" sz="1600" b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FINALPROJECT</a:t>
            </a:r>
            <a:endParaRPr lang="ko-KR" altLang="en-US" sz="16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26" name="Picture 2" descr="KOSTA EDU">
            <a:extLst>
              <a:ext uri="{FF2B5EF4-FFF2-40B4-BE49-F238E27FC236}">
                <a16:creationId xmlns:a16="http://schemas.microsoft.com/office/drawing/2014/main" id="{E99863FC-C5A0-4E09-B286-5D138F192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24" b="89524" l="3967" r="95198">
                        <a14:foregroundMark x1="7307" y1="41905" x2="7933" y2="41905"/>
                        <a14:foregroundMark x1="9186" y1="75238" x2="9603" y2="71429"/>
                        <a14:foregroundMark x1="16910" y1="66667" x2="16075" y2="60000"/>
                        <a14:foregroundMark x1="18163" y1="47619" x2="18372" y2="45714"/>
                        <a14:foregroundMark x1="17328" y1="26667" x2="17954" y2="21905"/>
                        <a14:foregroundMark x1="12317" y1="28571" x2="12317" y2="22857"/>
                        <a14:foregroundMark x1="3967" y1="46667" x2="3967" y2="46667"/>
                        <a14:foregroundMark x1="24635" y1="49524" x2="24217" y2="52381"/>
                        <a14:foregroundMark x1="34029" y1="48571" x2="34029" y2="55238"/>
                        <a14:foregroundMark x1="45720" y1="39048" x2="45511" y2="44762"/>
                        <a14:foregroundMark x1="55115" y1="43810" x2="55115" y2="52381"/>
                        <a14:foregroundMark x1="65762" y1="41905" x2="66180" y2="48571"/>
                        <a14:foregroundMark x1="94781" y1="64762" x2="95198" y2="63810"/>
                        <a14:foregroundMark x1="94363" y1="65714" x2="94781" y2="64762"/>
                        <a14:foregroundMark x1="86430" y1="66667" x2="84969" y2="68571"/>
                        <a14:foregroundMark x1="83507" y1="52381" x2="83507" y2="55238"/>
                        <a14:foregroundMark x1="83507" y1="49524" x2="83507" y2="52381"/>
                        <a14:foregroundMark x1="80167" y1="36190" x2="80167" y2="45714"/>
                        <a14:foregroundMark x1="82046" y1="69524" x2="83925" y2="70476"/>
                        <a14:foregroundMark x1="84342" y1="34286" x2="86013" y2="34286"/>
                        <a14:foregroundMark x1="80167" y1="50476" x2="79958" y2="55238"/>
                        <a14:foregroundMark x1="93946" y1="64762" x2="93946" y2="64762"/>
                        <a14:foregroundMark x1="94154" y1="63810" x2="94154" y2="63810"/>
                        <a14:backgroundMark x1="87891" y1="35238" x2="87891" y2="41905"/>
                        <a14:backgroundMark x1="93737" y1="64762" x2="93737" y2="64762"/>
                        <a14:backgroundMark x1="94154" y1="62857" x2="94154" y2="62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85" y="426311"/>
            <a:ext cx="1872208" cy="41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22223D-7FC6-4143-95B1-3FA8FE846B52}"/>
              </a:ext>
            </a:extLst>
          </p:cNvPr>
          <p:cNvSpPr txBox="1"/>
          <p:nvPr/>
        </p:nvSpPr>
        <p:spPr>
          <a:xfrm>
            <a:off x="2401540" y="1628800"/>
            <a:ext cx="7402728" cy="1361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60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개인카페</a:t>
            </a:r>
            <a:r>
              <a:rPr lang="en-US" altLang="ko-KR" sz="60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ERP</a:t>
            </a:r>
            <a:r>
              <a:rPr lang="ko-KR" altLang="en-US" sz="60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</a:t>
            </a:r>
          </a:p>
        </p:txBody>
      </p:sp>
    </p:spTree>
    <p:extLst>
      <p:ext uri="{BB962C8B-B14F-4D97-AF65-F5344CB8AC3E}">
        <p14:creationId xmlns:p14="http://schemas.microsoft.com/office/powerpoint/2010/main" val="1187793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299868" y="188640"/>
            <a:ext cx="3056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2. </a:t>
            </a:r>
            <a:r>
              <a:rPr lang="ko-KR" altLang="en-US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프로젝트 구성 및 역할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709109" y="655829"/>
            <a:ext cx="4486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프로젝트 개발 환경</a:t>
            </a:r>
          </a:p>
        </p:txBody>
      </p:sp>
      <p:pic>
        <p:nvPicPr>
          <p:cNvPr id="29" name="Picture 4" descr="C:\Users\PC\Downloads\noun_1086553_cc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4440"/>
          <a:stretch>
            <a:fillRect/>
          </a:stretch>
        </p:blipFill>
        <p:spPr bwMode="auto">
          <a:xfrm>
            <a:off x="11567697" y="803290"/>
            <a:ext cx="540000" cy="462026"/>
          </a:xfrm>
          <a:prstGeom prst="rect">
            <a:avLst/>
          </a:prstGeom>
          <a:noFill/>
        </p:spPr>
      </p:pic>
      <p:pic>
        <p:nvPicPr>
          <p:cNvPr id="30" name="Picture 5" descr="C:\Users\PC\Downloads\noun_1086544_cc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6194"/>
          <a:stretch>
            <a:fillRect/>
          </a:stretch>
        </p:blipFill>
        <p:spPr bwMode="auto">
          <a:xfrm>
            <a:off x="11046702" y="803290"/>
            <a:ext cx="540000" cy="452554"/>
          </a:xfrm>
          <a:prstGeom prst="rect">
            <a:avLst/>
          </a:prstGeom>
          <a:noFill/>
        </p:spPr>
      </p:pic>
      <p:pic>
        <p:nvPicPr>
          <p:cNvPr id="31" name="Picture 6" descr="C:\Users\PC\Downloads\noun_1086540_cc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3802"/>
          <a:stretch>
            <a:fillRect/>
          </a:stretch>
        </p:blipFill>
        <p:spPr bwMode="auto">
          <a:xfrm>
            <a:off x="10440646" y="803290"/>
            <a:ext cx="540000" cy="465470"/>
          </a:xfrm>
          <a:prstGeom prst="rect">
            <a:avLst/>
          </a:prstGeom>
          <a:noFill/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06BFBA0-7AB0-4DF2-A27F-C2F0D86A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5ADCB-720F-4AE0-A20C-F2499AB65079}" type="slidenum">
              <a:rPr lang="ko-KR" altLang="en-US" smtClean="0"/>
              <a:pPr/>
              <a:t>10</a:t>
            </a:fld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BEB1371-8E96-40B1-AF2C-722CA9AC7E83}"/>
              </a:ext>
            </a:extLst>
          </p:cNvPr>
          <p:cNvCxnSpPr/>
          <p:nvPr/>
        </p:nvCxnSpPr>
        <p:spPr>
          <a:xfrm>
            <a:off x="-21266" y="1192760"/>
            <a:ext cx="8952614" cy="25195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6583921-14DF-4969-8133-FD813B2E7824}"/>
              </a:ext>
            </a:extLst>
          </p:cNvPr>
          <p:cNvCxnSpPr/>
          <p:nvPr/>
        </p:nvCxnSpPr>
        <p:spPr>
          <a:xfrm flipV="1">
            <a:off x="8917071" y="713960"/>
            <a:ext cx="576000" cy="500066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6CA70EC-4C82-47C6-A3D2-AF9B6D06A369}"/>
              </a:ext>
            </a:extLst>
          </p:cNvPr>
          <p:cNvCxnSpPr/>
          <p:nvPr/>
        </p:nvCxnSpPr>
        <p:spPr>
          <a:xfrm>
            <a:off x="9473609" y="717570"/>
            <a:ext cx="2718391" cy="10633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3" descr="C:\Users\PC\Downloads\noun_1086543_cc.png">
            <a:extLst>
              <a:ext uri="{FF2B5EF4-FFF2-40B4-BE49-F238E27FC236}">
                <a16:creationId xmlns:a16="http://schemas.microsoft.com/office/drawing/2014/main" id="{8CB65661-BE14-4A86-88E1-2EB78B698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50000" contrast="-100000"/>
          </a:blip>
          <a:srcRect b="14000"/>
          <a:stretch>
            <a:fillRect/>
          </a:stretch>
        </p:blipFill>
        <p:spPr bwMode="auto">
          <a:xfrm>
            <a:off x="9361220" y="804360"/>
            <a:ext cx="540000" cy="464400"/>
          </a:xfrm>
          <a:prstGeom prst="rect">
            <a:avLst/>
          </a:prstGeom>
          <a:noFill/>
        </p:spPr>
      </p:pic>
      <p:pic>
        <p:nvPicPr>
          <p:cNvPr id="4" name="Picture 7" descr="C:\Users\PC\Downloads\noun_1086541_cc.png">
            <a:extLst>
              <a:ext uri="{FF2B5EF4-FFF2-40B4-BE49-F238E27FC236}">
                <a16:creationId xmlns:a16="http://schemas.microsoft.com/office/drawing/2014/main" id="{F2358CD1-172C-4C84-88F6-20359F9BA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/>
          </a:blip>
          <a:srcRect b="15875"/>
          <a:stretch>
            <a:fillRect/>
          </a:stretch>
        </p:blipFill>
        <p:spPr bwMode="auto">
          <a:xfrm>
            <a:off x="9930284" y="804360"/>
            <a:ext cx="540000" cy="454276"/>
          </a:xfrm>
          <a:prstGeom prst="rect">
            <a:avLst/>
          </a:prstGeom>
          <a:noFill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082E8AA-7740-4496-98AA-3700650149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6933" y="1767095"/>
            <a:ext cx="3790287" cy="219691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4A44840-31FA-47E8-B912-CE4DA4A795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4112" y="4408042"/>
            <a:ext cx="2472748" cy="197328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56D88524-D8B5-40EB-A90C-5F434FC28D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24392" y="4517643"/>
            <a:ext cx="1688344" cy="164766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A645C5C7-2B89-4A4A-858E-D3B5E2AE29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3360" y="1522388"/>
            <a:ext cx="1456583" cy="1906612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2EF87D3-80FC-40FD-AA2D-6FAE8AAF65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88085" y="1494075"/>
            <a:ext cx="1482743" cy="1897777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95D5A41C-7B1F-4547-ABCC-66FE414502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74930" y="3585339"/>
            <a:ext cx="3243930" cy="1386130"/>
          </a:xfrm>
          <a:prstGeom prst="rect">
            <a:avLst/>
          </a:prstGeom>
        </p:spPr>
      </p:pic>
      <p:pic>
        <p:nvPicPr>
          <p:cNvPr id="5128" name="Picture 8" descr="Javascript logo vector (.EPS) - AnthonCode - Blog personal de ...">
            <a:extLst>
              <a:ext uri="{FF2B5EF4-FFF2-40B4-BE49-F238E27FC236}">
                <a16:creationId xmlns:a16="http://schemas.microsoft.com/office/drawing/2014/main" id="{4134A76A-61F0-4B76-A5D5-433A7E5C3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44" r="34300"/>
          <a:stretch/>
        </p:blipFill>
        <p:spPr bwMode="auto">
          <a:xfrm>
            <a:off x="2523734" y="1591155"/>
            <a:ext cx="1403282" cy="183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Oracle database experience: 13 thoughts about PL/SQL | MyOpsBlog">
            <a:extLst>
              <a:ext uri="{FF2B5EF4-FFF2-40B4-BE49-F238E27FC236}">
                <a16:creationId xmlns:a16="http://schemas.microsoft.com/office/drawing/2014/main" id="{4F527298-6014-4CF0-A789-52F24D2B1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82" y="4971469"/>
            <a:ext cx="3011804" cy="147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Ajax - 위키백과, 우리 모두의 백과사전">
            <a:extLst>
              <a:ext uri="{FF2B5EF4-FFF2-40B4-BE49-F238E27FC236}">
                <a16:creationId xmlns:a16="http://schemas.microsoft.com/office/drawing/2014/main" id="{5376AEDC-BD47-4DD6-AFE8-96DEE1B70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71" y="3215795"/>
            <a:ext cx="2042592" cy="98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jQuery Basics | PoiemaWeb">
            <a:extLst>
              <a:ext uri="{FF2B5EF4-FFF2-40B4-BE49-F238E27FC236}">
                <a16:creationId xmlns:a16="http://schemas.microsoft.com/office/drawing/2014/main" id="{E9AAA948-E8E5-40D6-9A14-7C8BB5DE2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035" y="1534868"/>
            <a:ext cx="2855640" cy="155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Going Open Source with Github - Nadun Indunil - Medium">
            <a:extLst>
              <a:ext uri="{FF2B5EF4-FFF2-40B4-BE49-F238E27FC236}">
                <a16:creationId xmlns:a16="http://schemas.microsoft.com/office/drawing/2014/main" id="{B68F00E9-202B-4D91-BD68-394BB1813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034" y="5090905"/>
            <a:ext cx="3341588" cy="123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516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299868" y="188640"/>
            <a:ext cx="3056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2. </a:t>
            </a:r>
            <a:r>
              <a:rPr lang="ko-KR" altLang="en-US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프로젝트 구성 및 역할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709109" y="655829"/>
            <a:ext cx="4486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팀원 소개 및 역할</a:t>
            </a:r>
          </a:p>
        </p:txBody>
      </p:sp>
      <p:pic>
        <p:nvPicPr>
          <p:cNvPr id="29" name="Picture 4" descr="C:\Users\PC\Downloads\noun_1086553_cc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4440"/>
          <a:stretch>
            <a:fillRect/>
          </a:stretch>
        </p:blipFill>
        <p:spPr bwMode="auto">
          <a:xfrm>
            <a:off x="11567697" y="803290"/>
            <a:ext cx="540000" cy="462026"/>
          </a:xfrm>
          <a:prstGeom prst="rect">
            <a:avLst/>
          </a:prstGeom>
          <a:noFill/>
        </p:spPr>
      </p:pic>
      <p:pic>
        <p:nvPicPr>
          <p:cNvPr id="30" name="Picture 5" descr="C:\Users\PC\Downloads\noun_1086544_cc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6194"/>
          <a:stretch>
            <a:fillRect/>
          </a:stretch>
        </p:blipFill>
        <p:spPr bwMode="auto">
          <a:xfrm>
            <a:off x="11046702" y="803290"/>
            <a:ext cx="540000" cy="452554"/>
          </a:xfrm>
          <a:prstGeom prst="rect">
            <a:avLst/>
          </a:prstGeom>
          <a:noFill/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06BFBA0-7AB0-4DF2-A27F-C2F0D86A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5ADCB-720F-4AE0-A20C-F2499AB65079}" type="slidenum">
              <a:rPr lang="ko-KR" altLang="en-US" smtClean="0"/>
              <a:pPr/>
              <a:t>11</a:t>
            </a:fld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BEB1371-8E96-40B1-AF2C-722CA9AC7E83}"/>
              </a:ext>
            </a:extLst>
          </p:cNvPr>
          <p:cNvCxnSpPr/>
          <p:nvPr/>
        </p:nvCxnSpPr>
        <p:spPr>
          <a:xfrm>
            <a:off x="-21266" y="1192760"/>
            <a:ext cx="8952614" cy="25195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6583921-14DF-4969-8133-FD813B2E7824}"/>
              </a:ext>
            </a:extLst>
          </p:cNvPr>
          <p:cNvCxnSpPr/>
          <p:nvPr/>
        </p:nvCxnSpPr>
        <p:spPr>
          <a:xfrm flipV="1">
            <a:off x="8917071" y="713960"/>
            <a:ext cx="576000" cy="500066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6CA70EC-4C82-47C6-A3D2-AF9B6D06A369}"/>
              </a:ext>
            </a:extLst>
          </p:cNvPr>
          <p:cNvCxnSpPr/>
          <p:nvPr/>
        </p:nvCxnSpPr>
        <p:spPr>
          <a:xfrm>
            <a:off x="9473609" y="717570"/>
            <a:ext cx="2718391" cy="10633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3" descr="C:\Users\PC\Downloads\noun_1086543_cc.png">
            <a:extLst>
              <a:ext uri="{FF2B5EF4-FFF2-40B4-BE49-F238E27FC236}">
                <a16:creationId xmlns:a16="http://schemas.microsoft.com/office/drawing/2014/main" id="{8CB65661-BE14-4A86-88E1-2EB78B698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50000" contrast="-100000"/>
          </a:blip>
          <a:srcRect b="14000"/>
          <a:stretch>
            <a:fillRect/>
          </a:stretch>
        </p:blipFill>
        <p:spPr bwMode="auto">
          <a:xfrm>
            <a:off x="9361220" y="804360"/>
            <a:ext cx="540000" cy="464400"/>
          </a:xfrm>
          <a:prstGeom prst="rect">
            <a:avLst/>
          </a:prstGeom>
          <a:noFill/>
        </p:spPr>
      </p:pic>
      <p:pic>
        <p:nvPicPr>
          <p:cNvPr id="5" name="Picture 6" descr="C:\Users\PC\Downloads\noun_1086540_cc.png">
            <a:extLst>
              <a:ext uri="{FF2B5EF4-FFF2-40B4-BE49-F238E27FC236}">
                <a16:creationId xmlns:a16="http://schemas.microsoft.com/office/drawing/2014/main" id="{48800886-CC2F-4166-83C3-B4533C5B9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/>
          </a:blip>
          <a:srcRect b="13802"/>
          <a:stretch>
            <a:fillRect/>
          </a:stretch>
        </p:blipFill>
        <p:spPr bwMode="auto">
          <a:xfrm>
            <a:off x="10440646" y="803290"/>
            <a:ext cx="540000" cy="465470"/>
          </a:xfrm>
          <a:prstGeom prst="rect">
            <a:avLst/>
          </a:prstGeom>
          <a:noFill/>
        </p:spPr>
      </p:pic>
      <p:pic>
        <p:nvPicPr>
          <p:cNvPr id="6" name="Picture 7" descr="C:\Users\PC\Downloads\noun_1086541_cc.png">
            <a:extLst>
              <a:ext uri="{FF2B5EF4-FFF2-40B4-BE49-F238E27FC236}">
                <a16:creationId xmlns:a16="http://schemas.microsoft.com/office/drawing/2014/main" id="{32C7980A-8F18-4B01-90A6-0035886C6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5875"/>
          <a:stretch>
            <a:fillRect/>
          </a:stretch>
        </p:blipFill>
        <p:spPr bwMode="auto">
          <a:xfrm>
            <a:off x="9930284" y="803290"/>
            <a:ext cx="540000" cy="454276"/>
          </a:xfrm>
          <a:prstGeom prst="rect">
            <a:avLst/>
          </a:prstGeom>
          <a:noFill/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9C00E27-FD67-427B-91C5-B265A6149656}"/>
              </a:ext>
            </a:extLst>
          </p:cNvPr>
          <p:cNvSpPr/>
          <p:nvPr/>
        </p:nvSpPr>
        <p:spPr>
          <a:xfrm>
            <a:off x="695400" y="4174423"/>
            <a:ext cx="2232323" cy="2062889"/>
          </a:xfrm>
          <a:prstGeom prst="roundRect">
            <a:avLst/>
          </a:prstGeom>
          <a:noFill/>
          <a:ln w="28575">
            <a:solidFill>
              <a:srgbClr val="7880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ERP – </a:t>
            </a:r>
            <a:r>
              <a:rPr lang="ko-KR" altLang="en-US" b="1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재고관리</a:t>
            </a:r>
            <a:endParaRPr lang="en-US" altLang="ko-KR" b="1" dirty="0">
              <a:solidFill>
                <a:schemeClr val="tx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ERP - </a:t>
            </a:r>
            <a:r>
              <a:rPr lang="ko-KR" altLang="en-US" b="1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매출관리</a:t>
            </a:r>
            <a:endParaRPr lang="en-US" altLang="ko-KR" b="1" dirty="0">
              <a:solidFill>
                <a:schemeClr val="tx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문서화</a:t>
            </a:r>
            <a:endParaRPr lang="en-US" altLang="ko-KR" b="1" dirty="0">
              <a:solidFill>
                <a:schemeClr val="tx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1C8096-47DA-44B1-B738-16AD520A3BA2}"/>
              </a:ext>
            </a:extLst>
          </p:cNvPr>
          <p:cNvSpPr txBox="1"/>
          <p:nvPr/>
        </p:nvSpPr>
        <p:spPr>
          <a:xfrm>
            <a:off x="1359361" y="3989757"/>
            <a:ext cx="91082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손종민</a:t>
            </a:r>
            <a:endParaRPr lang="ko-KR" altLang="en-US" sz="2400" b="1" dirty="0">
              <a:latin typeface="타이포_백범일지 B" panose="02020503020101020101" pitchFamily="18" charset="-127"/>
              <a:ea typeface="타이포_백범일지 B" panose="02020503020101020101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3F23EEC-BB67-4CB9-BB03-07CFDFDC24A2}"/>
              </a:ext>
            </a:extLst>
          </p:cNvPr>
          <p:cNvSpPr/>
          <p:nvPr/>
        </p:nvSpPr>
        <p:spPr>
          <a:xfrm>
            <a:off x="6408034" y="4174423"/>
            <a:ext cx="2232323" cy="2062889"/>
          </a:xfrm>
          <a:prstGeom prst="roundRect">
            <a:avLst/>
          </a:prstGeom>
          <a:noFill/>
          <a:ln w="28575">
            <a:solidFill>
              <a:srgbClr val="7880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HTML/CSS</a:t>
            </a:r>
          </a:p>
          <a:p>
            <a:pPr algn="ctr"/>
            <a:r>
              <a:rPr lang="en-US" altLang="ko-KR" b="1" dirty="0" err="1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DataBase</a:t>
            </a:r>
            <a:endParaRPr lang="en-US" altLang="ko-KR" b="1" dirty="0">
              <a:solidFill>
                <a:schemeClr val="tx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6FB5A5-CE62-4315-813F-231B20464ACA}"/>
              </a:ext>
            </a:extLst>
          </p:cNvPr>
          <p:cNvSpPr txBox="1"/>
          <p:nvPr/>
        </p:nvSpPr>
        <p:spPr>
          <a:xfrm>
            <a:off x="7047142" y="3989757"/>
            <a:ext cx="91082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이유신</a:t>
            </a:r>
            <a:endParaRPr lang="ko-KR" altLang="en-US" sz="2400" b="1" dirty="0">
              <a:latin typeface="타이포_백범일지 B" panose="02020503020101020101" pitchFamily="18" charset="-127"/>
              <a:ea typeface="타이포_백범일지 B" panose="02020503020101020101" pitchFamily="18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9FE517E-D9F7-45A6-ADB3-7A398DC1580A}"/>
              </a:ext>
            </a:extLst>
          </p:cNvPr>
          <p:cNvSpPr/>
          <p:nvPr/>
        </p:nvSpPr>
        <p:spPr>
          <a:xfrm>
            <a:off x="9264352" y="4174423"/>
            <a:ext cx="2232323" cy="2062889"/>
          </a:xfrm>
          <a:prstGeom prst="roundRect">
            <a:avLst/>
          </a:prstGeom>
          <a:noFill/>
          <a:ln w="28575">
            <a:solidFill>
              <a:srgbClr val="7880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User Web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ERP – </a:t>
            </a:r>
            <a:r>
              <a:rPr lang="ko-KR" altLang="en-US" b="1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고객관리</a:t>
            </a:r>
            <a:endParaRPr lang="en-US" altLang="ko-KR" b="1" dirty="0">
              <a:solidFill>
                <a:schemeClr val="tx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문서화</a:t>
            </a:r>
            <a:endParaRPr lang="ko-KR" altLang="en-US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CCA016-1196-4E83-8789-40CA28DE396B}"/>
              </a:ext>
            </a:extLst>
          </p:cNvPr>
          <p:cNvSpPr txBox="1"/>
          <p:nvPr/>
        </p:nvSpPr>
        <p:spPr>
          <a:xfrm>
            <a:off x="9903460" y="3989757"/>
            <a:ext cx="93326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장윤하</a:t>
            </a:r>
            <a:endParaRPr lang="ko-KR" altLang="en-US" sz="2400" b="1" dirty="0">
              <a:latin typeface="타이포_백범일지 B" panose="02020503020101020101" pitchFamily="18" charset="-127"/>
              <a:ea typeface="타이포_백범일지 B" panose="02020503020101020101" pitchFamily="18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2E76BC8-E3D4-4905-909A-BF34735C4F0F}"/>
              </a:ext>
            </a:extLst>
          </p:cNvPr>
          <p:cNvSpPr/>
          <p:nvPr/>
        </p:nvSpPr>
        <p:spPr>
          <a:xfrm>
            <a:off x="3551717" y="4174423"/>
            <a:ext cx="2232323" cy="2062889"/>
          </a:xfrm>
          <a:prstGeom prst="roundRect">
            <a:avLst/>
          </a:prstGeom>
          <a:noFill/>
          <a:ln w="28575">
            <a:solidFill>
              <a:srgbClr val="7880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POS - </a:t>
            </a:r>
            <a:r>
              <a:rPr lang="ko-KR" altLang="en-US" b="1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출퇴근</a:t>
            </a:r>
            <a:endParaRPr lang="en-US" altLang="ko-KR" b="1" dirty="0">
              <a:solidFill>
                <a:schemeClr val="tx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ERP - </a:t>
            </a:r>
            <a:r>
              <a:rPr lang="ko-KR" altLang="en-US" b="1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인사관리</a:t>
            </a:r>
            <a:endParaRPr lang="ko-KR" altLang="en-US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5D7338-9A91-4C5A-90A5-DF70FA1B6EC7}"/>
              </a:ext>
            </a:extLst>
          </p:cNvPr>
          <p:cNvSpPr txBox="1"/>
          <p:nvPr/>
        </p:nvSpPr>
        <p:spPr>
          <a:xfrm>
            <a:off x="4190825" y="3989757"/>
            <a:ext cx="91082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김진호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82D6316-5799-47D9-A755-2E8036C3EBDD}"/>
              </a:ext>
            </a:extLst>
          </p:cNvPr>
          <p:cNvSpPr/>
          <p:nvPr/>
        </p:nvSpPr>
        <p:spPr>
          <a:xfrm>
            <a:off x="2063552" y="1578762"/>
            <a:ext cx="2232323" cy="2062889"/>
          </a:xfrm>
          <a:prstGeom prst="roundRect">
            <a:avLst/>
          </a:prstGeom>
          <a:noFill/>
          <a:ln w="28575">
            <a:solidFill>
              <a:srgbClr val="7880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User Web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ERP – </a:t>
            </a:r>
            <a:r>
              <a:rPr lang="ko-KR" altLang="en-US" b="1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제품관리</a:t>
            </a:r>
            <a:endParaRPr lang="en-US" altLang="ko-KR" b="1" dirty="0">
              <a:solidFill>
                <a:schemeClr val="tx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문서화</a:t>
            </a:r>
            <a:endParaRPr lang="en-US" altLang="ko-KR" b="1" dirty="0">
              <a:solidFill>
                <a:schemeClr val="tx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D4478B9-EB79-41E3-9A49-5115B2AA5C49}"/>
              </a:ext>
            </a:extLst>
          </p:cNvPr>
          <p:cNvSpPr txBox="1"/>
          <p:nvPr/>
        </p:nvSpPr>
        <p:spPr>
          <a:xfrm>
            <a:off x="2702660" y="1394096"/>
            <a:ext cx="93326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선윤하</a:t>
            </a:r>
            <a:endParaRPr lang="ko-KR" altLang="en-US" sz="2400" b="1" dirty="0">
              <a:latin typeface="타이포_백범일지 B" panose="02020503020101020101" pitchFamily="18" charset="-127"/>
              <a:ea typeface="타이포_백범일지 B" panose="02020503020101020101" pitchFamily="18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A545B096-31AC-4F05-88AD-627C2FFF85B8}"/>
              </a:ext>
            </a:extLst>
          </p:cNvPr>
          <p:cNvSpPr/>
          <p:nvPr/>
        </p:nvSpPr>
        <p:spPr>
          <a:xfrm>
            <a:off x="7896125" y="1578762"/>
            <a:ext cx="2232323" cy="2062889"/>
          </a:xfrm>
          <a:prstGeom prst="roundRect">
            <a:avLst/>
          </a:prstGeom>
          <a:noFill/>
          <a:ln w="28575">
            <a:solidFill>
              <a:srgbClr val="7880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POS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HTML/CSS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752CEAD-BC8B-4279-86C4-2B070FE1402E}"/>
              </a:ext>
            </a:extLst>
          </p:cNvPr>
          <p:cNvSpPr txBox="1"/>
          <p:nvPr/>
        </p:nvSpPr>
        <p:spPr>
          <a:xfrm>
            <a:off x="8535233" y="1394096"/>
            <a:ext cx="93326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박만규</a:t>
            </a:r>
            <a:endParaRPr lang="ko-KR" altLang="en-US" sz="2400" b="1" dirty="0">
              <a:latin typeface="타이포_백범일지 B" panose="02020503020101020101" pitchFamily="18" charset="-127"/>
              <a:ea typeface="타이포_백범일지 B" panose="02020503020101020101" pitchFamily="18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AE6B7A5-91F1-460C-AF3E-7ABED6574FE2}"/>
              </a:ext>
            </a:extLst>
          </p:cNvPr>
          <p:cNvSpPr/>
          <p:nvPr/>
        </p:nvSpPr>
        <p:spPr>
          <a:xfrm>
            <a:off x="4979839" y="1578762"/>
            <a:ext cx="2232323" cy="2062889"/>
          </a:xfrm>
          <a:prstGeom prst="roundRect">
            <a:avLst/>
          </a:prstGeom>
          <a:noFill/>
          <a:ln w="28575">
            <a:solidFill>
              <a:srgbClr val="7880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POS</a:t>
            </a: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문서화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9E1D23A-D2FA-4534-B34B-08BFBF5D5B49}"/>
              </a:ext>
            </a:extLst>
          </p:cNvPr>
          <p:cNvSpPr txBox="1"/>
          <p:nvPr/>
        </p:nvSpPr>
        <p:spPr>
          <a:xfrm>
            <a:off x="5618947" y="1394096"/>
            <a:ext cx="94448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강현제</a:t>
            </a:r>
            <a:endParaRPr lang="ko-KR" altLang="en-US" sz="2400" b="1" dirty="0">
              <a:latin typeface="타이포_백범일지 B" panose="02020503020101020101" pitchFamily="18" charset="-127"/>
              <a:ea typeface="타이포_백범일지 B" panose="020205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09830A5-FDD2-418B-95F5-0D0DC32302A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468" y="1690133"/>
            <a:ext cx="349863" cy="34986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B3BAF07B-47FC-4636-AA99-2C0DFC871F8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083" y="1690132"/>
            <a:ext cx="349863" cy="34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16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A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8267BB5-84D3-4F5C-9C9A-C197E4B4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5ADCB-720F-4AE0-A20C-F2499AB65079}" type="slidenum">
              <a:rPr lang="ko-KR" altLang="en-US" smtClean="0"/>
              <a:pPr/>
              <a:t>12</a:t>
            </a:fld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596000" y="1807333"/>
            <a:ext cx="9000000" cy="2917811"/>
            <a:chOff x="3228391" y="1268963"/>
            <a:chExt cx="9000000" cy="2886269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10D2B4F-BB09-49AE-BAB5-4A868EE2924C}"/>
                </a:ext>
              </a:extLst>
            </p:cNvPr>
            <p:cNvCxnSpPr>
              <a:cxnSpLocks/>
            </p:cNvCxnSpPr>
            <p:nvPr/>
          </p:nvCxnSpPr>
          <p:spPr>
            <a:xfrm>
              <a:off x="3228391" y="1268963"/>
              <a:ext cx="900000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066F760B-5B70-4FBD-ACF5-0A153D6CFEDF}"/>
                </a:ext>
              </a:extLst>
            </p:cNvPr>
            <p:cNvCxnSpPr>
              <a:cxnSpLocks/>
            </p:cNvCxnSpPr>
            <p:nvPr/>
          </p:nvCxnSpPr>
          <p:spPr>
            <a:xfrm>
              <a:off x="3228391" y="4155232"/>
              <a:ext cx="900000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5E2B85B-9BC4-4BD6-8C13-11E5B4A22DB0}"/>
              </a:ext>
            </a:extLst>
          </p:cNvPr>
          <p:cNvSpPr txBox="1"/>
          <p:nvPr/>
        </p:nvSpPr>
        <p:spPr>
          <a:xfrm>
            <a:off x="1127448" y="2166706"/>
            <a:ext cx="99371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6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Ⅲ. </a:t>
            </a:r>
            <a:r>
              <a:rPr lang="ko-KR" altLang="en-US" sz="6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</a:t>
            </a:r>
            <a:endParaRPr lang="en-US" altLang="ko-KR" sz="60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6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수행 절차 및 방법</a:t>
            </a:r>
            <a:endParaRPr lang="ko-KR" altLang="en-US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1584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299868" y="188640"/>
            <a:ext cx="3995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3. </a:t>
            </a:r>
            <a:r>
              <a:rPr lang="ko-KR" altLang="en-US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프로젝트 수행 절차 및 방법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709109" y="655829"/>
            <a:ext cx="4486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간트</a:t>
            </a:r>
            <a:r>
              <a:rPr lang="ko-KR" altLang="en-US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 차트</a:t>
            </a:r>
          </a:p>
        </p:txBody>
      </p:sp>
      <p:pic>
        <p:nvPicPr>
          <p:cNvPr id="29" name="Picture 4" descr="C:\Users\PC\Downloads\noun_1086553_cc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4440"/>
          <a:stretch>
            <a:fillRect/>
          </a:stretch>
        </p:blipFill>
        <p:spPr bwMode="auto">
          <a:xfrm>
            <a:off x="11567697" y="803290"/>
            <a:ext cx="540000" cy="462026"/>
          </a:xfrm>
          <a:prstGeom prst="rect">
            <a:avLst/>
          </a:prstGeom>
          <a:noFill/>
        </p:spPr>
      </p:pic>
      <p:pic>
        <p:nvPicPr>
          <p:cNvPr id="30" name="Picture 5" descr="C:\Users\PC\Downloads\noun_1086544_cc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6194"/>
          <a:stretch>
            <a:fillRect/>
          </a:stretch>
        </p:blipFill>
        <p:spPr bwMode="auto">
          <a:xfrm>
            <a:off x="11046702" y="803290"/>
            <a:ext cx="540000" cy="452554"/>
          </a:xfrm>
          <a:prstGeom prst="rect">
            <a:avLst/>
          </a:prstGeom>
          <a:noFill/>
        </p:spPr>
      </p:pic>
      <p:pic>
        <p:nvPicPr>
          <p:cNvPr id="31" name="Picture 6" descr="C:\Users\PC\Downloads\noun_1086540_cc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3802"/>
          <a:stretch>
            <a:fillRect/>
          </a:stretch>
        </p:blipFill>
        <p:spPr bwMode="auto">
          <a:xfrm>
            <a:off x="10440646" y="803290"/>
            <a:ext cx="540000" cy="465470"/>
          </a:xfrm>
          <a:prstGeom prst="rect">
            <a:avLst/>
          </a:prstGeom>
          <a:noFill/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06BFBA0-7AB0-4DF2-A27F-C2F0D86A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5ADCB-720F-4AE0-A20C-F2499AB65079}" type="slidenum">
              <a:rPr lang="ko-KR" altLang="en-US" smtClean="0"/>
              <a:pPr/>
              <a:t>13</a:t>
            </a:fld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BEB1371-8E96-40B1-AF2C-722CA9AC7E83}"/>
              </a:ext>
            </a:extLst>
          </p:cNvPr>
          <p:cNvCxnSpPr/>
          <p:nvPr/>
        </p:nvCxnSpPr>
        <p:spPr>
          <a:xfrm>
            <a:off x="-21266" y="1192760"/>
            <a:ext cx="8952614" cy="25195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6583921-14DF-4969-8133-FD813B2E7824}"/>
              </a:ext>
            </a:extLst>
          </p:cNvPr>
          <p:cNvCxnSpPr/>
          <p:nvPr/>
        </p:nvCxnSpPr>
        <p:spPr>
          <a:xfrm flipV="1">
            <a:off x="8917071" y="713960"/>
            <a:ext cx="576000" cy="500066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6CA70EC-4C82-47C6-A3D2-AF9B6D06A369}"/>
              </a:ext>
            </a:extLst>
          </p:cNvPr>
          <p:cNvCxnSpPr/>
          <p:nvPr/>
        </p:nvCxnSpPr>
        <p:spPr>
          <a:xfrm>
            <a:off x="9473609" y="717570"/>
            <a:ext cx="2718391" cy="10633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3" descr="C:\Users\PC\Downloads\noun_1086543_cc.png">
            <a:extLst>
              <a:ext uri="{FF2B5EF4-FFF2-40B4-BE49-F238E27FC236}">
                <a16:creationId xmlns:a16="http://schemas.microsoft.com/office/drawing/2014/main" id="{8CB65661-BE14-4A86-88E1-2EB78B698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50000" contrast="-100000"/>
          </a:blip>
          <a:srcRect b="14000"/>
          <a:stretch>
            <a:fillRect/>
          </a:stretch>
        </p:blipFill>
        <p:spPr bwMode="auto">
          <a:xfrm>
            <a:off x="9361220" y="804360"/>
            <a:ext cx="540000" cy="464400"/>
          </a:xfrm>
          <a:prstGeom prst="rect">
            <a:avLst/>
          </a:prstGeom>
          <a:noFill/>
        </p:spPr>
      </p:pic>
      <p:pic>
        <p:nvPicPr>
          <p:cNvPr id="4" name="Picture 7" descr="C:\Users\PC\Downloads\noun_1086541_cc.png">
            <a:extLst>
              <a:ext uri="{FF2B5EF4-FFF2-40B4-BE49-F238E27FC236}">
                <a16:creationId xmlns:a16="http://schemas.microsoft.com/office/drawing/2014/main" id="{F2358CD1-172C-4C84-88F6-20359F9BA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/>
          </a:blip>
          <a:srcRect b="15875"/>
          <a:stretch>
            <a:fillRect/>
          </a:stretch>
        </p:blipFill>
        <p:spPr bwMode="auto">
          <a:xfrm>
            <a:off x="9930284" y="804360"/>
            <a:ext cx="540000" cy="454276"/>
          </a:xfrm>
          <a:prstGeom prst="rect">
            <a:avLst/>
          </a:prstGeom>
          <a:noFill/>
        </p:spPr>
      </p:pic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D282CEFE-A1E7-43B5-BCC7-B60FA63AFA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529627"/>
              </p:ext>
            </p:extLst>
          </p:nvPr>
        </p:nvGraphicFramePr>
        <p:xfrm>
          <a:off x="695326" y="1586035"/>
          <a:ext cx="10801351" cy="47232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6419">
                  <a:extLst>
                    <a:ext uri="{9D8B030D-6E8A-4147-A177-3AD203B41FA5}">
                      <a16:colId xmlns:a16="http://schemas.microsoft.com/office/drawing/2014/main" val="1334910011"/>
                    </a:ext>
                  </a:extLst>
                </a:gridCol>
                <a:gridCol w="385247">
                  <a:extLst>
                    <a:ext uri="{9D8B030D-6E8A-4147-A177-3AD203B41FA5}">
                      <a16:colId xmlns:a16="http://schemas.microsoft.com/office/drawing/2014/main" val="682895918"/>
                    </a:ext>
                  </a:extLst>
                </a:gridCol>
                <a:gridCol w="385246">
                  <a:extLst>
                    <a:ext uri="{9D8B030D-6E8A-4147-A177-3AD203B41FA5}">
                      <a16:colId xmlns:a16="http://schemas.microsoft.com/office/drawing/2014/main" val="3738856212"/>
                    </a:ext>
                  </a:extLst>
                </a:gridCol>
                <a:gridCol w="385247">
                  <a:extLst>
                    <a:ext uri="{9D8B030D-6E8A-4147-A177-3AD203B41FA5}">
                      <a16:colId xmlns:a16="http://schemas.microsoft.com/office/drawing/2014/main" val="2720751452"/>
                    </a:ext>
                  </a:extLst>
                </a:gridCol>
                <a:gridCol w="385246">
                  <a:extLst>
                    <a:ext uri="{9D8B030D-6E8A-4147-A177-3AD203B41FA5}">
                      <a16:colId xmlns:a16="http://schemas.microsoft.com/office/drawing/2014/main" val="1931022147"/>
                    </a:ext>
                  </a:extLst>
                </a:gridCol>
                <a:gridCol w="385247">
                  <a:extLst>
                    <a:ext uri="{9D8B030D-6E8A-4147-A177-3AD203B41FA5}">
                      <a16:colId xmlns:a16="http://schemas.microsoft.com/office/drawing/2014/main" val="722745780"/>
                    </a:ext>
                  </a:extLst>
                </a:gridCol>
                <a:gridCol w="385246">
                  <a:extLst>
                    <a:ext uri="{9D8B030D-6E8A-4147-A177-3AD203B41FA5}">
                      <a16:colId xmlns:a16="http://schemas.microsoft.com/office/drawing/2014/main" val="1656521101"/>
                    </a:ext>
                  </a:extLst>
                </a:gridCol>
                <a:gridCol w="385247">
                  <a:extLst>
                    <a:ext uri="{9D8B030D-6E8A-4147-A177-3AD203B41FA5}">
                      <a16:colId xmlns:a16="http://schemas.microsoft.com/office/drawing/2014/main" val="1356989572"/>
                    </a:ext>
                  </a:extLst>
                </a:gridCol>
                <a:gridCol w="385246">
                  <a:extLst>
                    <a:ext uri="{9D8B030D-6E8A-4147-A177-3AD203B41FA5}">
                      <a16:colId xmlns:a16="http://schemas.microsoft.com/office/drawing/2014/main" val="2703458408"/>
                    </a:ext>
                  </a:extLst>
                </a:gridCol>
                <a:gridCol w="385247">
                  <a:extLst>
                    <a:ext uri="{9D8B030D-6E8A-4147-A177-3AD203B41FA5}">
                      <a16:colId xmlns:a16="http://schemas.microsoft.com/office/drawing/2014/main" val="1150876160"/>
                    </a:ext>
                  </a:extLst>
                </a:gridCol>
                <a:gridCol w="385247">
                  <a:extLst>
                    <a:ext uri="{9D8B030D-6E8A-4147-A177-3AD203B41FA5}">
                      <a16:colId xmlns:a16="http://schemas.microsoft.com/office/drawing/2014/main" val="1047535829"/>
                    </a:ext>
                  </a:extLst>
                </a:gridCol>
                <a:gridCol w="385247">
                  <a:extLst>
                    <a:ext uri="{9D8B030D-6E8A-4147-A177-3AD203B41FA5}">
                      <a16:colId xmlns:a16="http://schemas.microsoft.com/office/drawing/2014/main" val="1048939886"/>
                    </a:ext>
                  </a:extLst>
                </a:gridCol>
                <a:gridCol w="385247">
                  <a:extLst>
                    <a:ext uri="{9D8B030D-6E8A-4147-A177-3AD203B41FA5}">
                      <a16:colId xmlns:a16="http://schemas.microsoft.com/office/drawing/2014/main" val="3680397748"/>
                    </a:ext>
                  </a:extLst>
                </a:gridCol>
                <a:gridCol w="385246">
                  <a:extLst>
                    <a:ext uri="{9D8B030D-6E8A-4147-A177-3AD203B41FA5}">
                      <a16:colId xmlns:a16="http://schemas.microsoft.com/office/drawing/2014/main" val="985392790"/>
                    </a:ext>
                  </a:extLst>
                </a:gridCol>
                <a:gridCol w="385247">
                  <a:extLst>
                    <a:ext uri="{9D8B030D-6E8A-4147-A177-3AD203B41FA5}">
                      <a16:colId xmlns:a16="http://schemas.microsoft.com/office/drawing/2014/main" val="3928883590"/>
                    </a:ext>
                  </a:extLst>
                </a:gridCol>
                <a:gridCol w="385246">
                  <a:extLst>
                    <a:ext uri="{9D8B030D-6E8A-4147-A177-3AD203B41FA5}">
                      <a16:colId xmlns:a16="http://schemas.microsoft.com/office/drawing/2014/main" val="1515373884"/>
                    </a:ext>
                  </a:extLst>
                </a:gridCol>
                <a:gridCol w="385247">
                  <a:extLst>
                    <a:ext uri="{9D8B030D-6E8A-4147-A177-3AD203B41FA5}">
                      <a16:colId xmlns:a16="http://schemas.microsoft.com/office/drawing/2014/main" val="435588529"/>
                    </a:ext>
                  </a:extLst>
                </a:gridCol>
                <a:gridCol w="385246">
                  <a:extLst>
                    <a:ext uri="{9D8B030D-6E8A-4147-A177-3AD203B41FA5}">
                      <a16:colId xmlns:a16="http://schemas.microsoft.com/office/drawing/2014/main" val="3394647326"/>
                    </a:ext>
                  </a:extLst>
                </a:gridCol>
                <a:gridCol w="385247">
                  <a:extLst>
                    <a:ext uri="{9D8B030D-6E8A-4147-A177-3AD203B41FA5}">
                      <a16:colId xmlns:a16="http://schemas.microsoft.com/office/drawing/2014/main" val="2200032555"/>
                    </a:ext>
                  </a:extLst>
                </a:gridCol>
                <a:gridCol w="385246">
                  <a:extLst>
                    <a:ext uri="{9D8B030D-6E8A-4147-A177-3AD203B41FA5}">
                      <a16:colId xmlns:a16="http://schemas.microsoft.com/office/drawing/2014/main" val="262093036"/>
                    </a:ext>
                  </a:extLst>
                </a:gridCol>
                <a:gridCol w="385247">
                  <a:extLst>
                    <a:ext uri="{9D8B030D-6E8A-4147-A177-3AD203B41FA5}">
                      <a16:colId xmlns:a16="http://schemas.microsoft.com/office/drawing/2014/main" val="41585149"/>
                    </a:ext>
                  </a:extLst>
                </a:gridCol>
              </a:tblGrid>
              <a:tr h="2504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1</a:t>
                      </a:r>
                      <a:r>
                        <a:rPr lang="ko-KR" altLang="en-US" sz="1200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4</a:t>
                      </a:r>
                      <a:r>
                        <a:rPr lang="ko-KR" altLang="en-US" sz="1200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3193132"/>
                  </a:ext>
                </a:extLst>
              </a:tr>
              <a:tr h="25046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6</a:t>
                      </a:r>
                      <a:endParaRPr lang="ko-KR" altLang="en-US" sz="1200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7</a:t>
                      </a:r>
                      <a:endParaRPr lang="ko-KR" altLang="en-US" sz="1200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8</a:t>
                      </a:r>
                      <a:endParaRPr lang="ko-KR" altLang="en-US" sz="1200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9</a:t>
                      </a:r>
                      <a:endParaRPr lang="ko-KR" altLang="en-US" sz="1200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10</a:t>
                      </a:r>
                      <a:endParaRPr lang="ko-KR" altLang="en-US" sz="1200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13</a:t>
                      </a:r>
                      <a:endParaRPr lang="ko-KR" altLang="en-US" sz="1200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14</a:t>
                      </a:r>
                      <a:endParaRPr lang="ko-KR" altLang="en-US" sz="1200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15</a:t>
                      </a:r>
                      <a:endParaRPr lang="ko-KR" altLang="en-US" sz="1200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16</a:t>
                      </a:r>
                      <a:endParaRPr lang="ko-KR" altLang="en-US" sz="1200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17</a:t>
                      </a:r>
                      <a:endParaRPr lang="ko-KR" altLang="en-US" sz="1200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20</a:t>
                      </a:r>
                      <a:endParaRPr lang="ko-KR" altLang="en-US" sz="1200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21</a:t>
                      </a:r>
                      <a:endParaRPr lang="ko-KR" altLang="en-US" sz="1200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22</a:t>
                      </a:r>
                      <a:endParaRPr lang="ko-KR" altLang="en-US" sz="1200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23</a:t>
                      </a:r>
                      <a:endParaRPr lang="ko-KR" altLang="en-US" sz="1200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24</a:t>
                      </a:r>
                      <a:endParaRPr lang="ko-KR" altLang="en-US" sz="1200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27</a:t>
                      </a:r>
                      <a:endParaRPr lang="ko-KR" altLang="en-US" sz="1200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28</a:t>
                      </a:r>
                      <a:endParaRPr lang="ko-KR" altLang="en-US" sz="1200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29</a:t>
                      </a:r>
                      <a:endParaRPr lang="ko-KR" altLang="en-US" sz="1200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30</a:t>
                      </a:r>
                      <a:endParaRPr lang="ko-KR" altLang="en-US" sz="1200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31</a:t>
                      </a:r>
                      <a:endParaRPr lang="ko-KR" altLang="en-US" sz="1200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7079334"/>
                  </a:ext>
                </a:extLst>
              </a:tr>
              <a:tr h="7077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프로젝트 분석 및 기획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3056713"/>
                  </a:ext>
                </a:extLst>
              </a:tr>
              <a:tr h="6868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프로젝트 설계 및 디자인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5672216"/>
                  </a:ext>
                </a:extLst>
              </a:tr>
              <a:tr h="6659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프로젝트 구현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8493569"/>
                  </a:ext>
                </a:extLst>
              </a:tr>
              <a:tr h="6450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공통 모듈 개발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7847091"/>
                  </a:ext>
                </a:extLst>
              </a:tr>
              <a:tr h="62408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세부 모듈 개발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8569862"/>
                  </a:ext>
                </a:extLst>
              </a:tr>
              <a:tr h="6621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테스트 및 보완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560132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7CB34A-C639-4673-92ED-0012073A2F93}"/>
              </a:ext>
            </a:extLst>
          </p:cNvPr>
          <p:cNvSpPr/>
          <p:nvPr/>
        </p:nvSpPr>
        <p:spPr>
          <a:xfrm>
            <a:off x="3791744" y="2492896"/>
            <a:ext cx="1926000" cy="252000"/>
          </a:xfrm>
          <a:prstGeom prst="rect">
            <a:avLst/>
          </a:prstGeom>
          <a:solidFill>
            <a:srgbClr val="5AC9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3EDCF10-8444-42C8-9CD7-DA33933A2796}"/>
              </a:ext>
            </a:extLst>
          </p:cNvPr>
          <p:cNvSpPr/>
          <p:nvPr/>
        </p:nvSpPr>
        <p:spPr>
          <a:xfrm>
            <a:off x="4565631" y="3223180"/>
            <a:ext cx="1926000" cy="252000"/>
          </a:xfrm>
          <a:prstGeom prst="rect">
            <a:avLst/>
          </a:prstGeom>
          <a:solidFill>
            <a:srgbClr val="5AC9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EE0C12B-6BAB-4BC3-B2B5-089ADD02E18A}"/>
              </a:ext>
            </a:extLst>
          </p:cNvPr>
          <p:cNvSpPr/>
          <p:nvPr/>
        </p:nvSpPr>
        <p:spPr>
          <a:xfrm>
            <a:off x="5331620" y="3947677"/>
            <a:ext cx="5400000" cy="252000"/>
          </a:xfrm>
          <a:prstGeom prst="rect">
            <a:avLst/>
          </a:prstGeom>
          <a:solidFill>
            <a:srgbClr val="7880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9F7C105-AE4C-4440-9EFA-241CAEB9FB7B}"/>
              </a:ext>
            </a:extLst>
          </p:cNvPr>
          <p:cNvSpPr/>
          <p:nvPr/>
        </p:nvSpPr>
        <p:spPr>
          <a:xfrm>
            <a:off x="5322384" y="4527076"/>
            <a:ext cx="2700000" cy="252000"/>
          </a:xfrm>
          <a:prstGeom prst="rect">
            <a:avLst/>
          </a:prstGeom>
          <a:solidFill>
            <a:srgbClr val="5AC9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B9B0DC2-54AB-4C70-9AC6-3F09E9DC75C4}"/>
              </a:ext>
            </a:extLst>
          </p:cNvPr>
          <p:cNvSpPr/>
          <p:nvPr/>
        </p:nvSpPr>
        <p:spPr>
          <a:xfrm>
            <a:off x="7265538" y="5218308"/>
            <a:ext cx="3448210" cy="217680"/>
          </a:xfrm>
          <a:prstGeom prst="rect">
            <a:avLst/>
          </a:prstGeom>
          <a:solidFill>
            <a:srgbClr val="5AC9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3617341-615D-42CD-8B67-3E5AFFD60F13}"/>
              </a:ext>
            </a:extLst>
          </p:cNvPr>
          <p:cNvSpPr/>
          <p:nvPr/>
        </p:nvSpPr>
        <p:spPr>
          <a:xfrm>
            <a:off x="9948756" y="5875220"/>
            <a:ext cx="1548000" cy="217680"/>
          </a:xfrm>
          <a:prstGeom prst="rect">
            <a:avLst/>
          </a:prstGeom>
          <a:solidFill>
            <a:srgbClr val="5AC9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274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A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5E2B85B-9BC4-4BD6-8C13-11E5B4A22DB0}"/>
              </a:ext>
            </a:extLst>
          </p:cNvPr>
          <p:cNvSpPr txBox="1"/>
          <p:nvPr/>
        </p:nvSpPr>
        <p:spPr>
          <a:xfrm>
            <a:off x="1781809" y="2350837"/>
            <a:ext cx="86283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Ⅳ. </a:t>
            </a:r>
            <a:r>
              <a:rPr lang="ko-KR" altLang="en-US" sz="6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수행 결과</a:t>
            </a:r>
            <a:endParaRPr lang="ko-KR" altLang="en-US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8267BB5-84D3-4F5C-9C9A-C197E4B4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5ADCB-720F-4AE0-A20C-F2499AB65079}" type="slidenum">
              <a:rPr lang="ko-KR" altLang="en-US" smtClean="0"/>
              <a:pPr/>
              <a:t>14</a:t>
            </a:fld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776000" y="1985866"/>
            <a:ext cx="8640000" cy="2886269"/>
            <a:chOff x="2571391" y="1268963"/>
            <a:chExt cx="8640000" cy="2886269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10D2B4F-BB09-49AE-BAB5-4A868EE2924C}"/>
                </a:ext>
              </a:extLst>
            </p:cNvPr>
            <p:cNvCxnSpPr>
              <a:cxnSpLocks/>
            </p:cNvCxnSpPr>
            <p:nvPr/>
          </p:nvCxnSpPr>
          <p:spPr>
            <a:xfrm>
              <a:off x="2571391" y="1268963"/>
              <a:ext cx="864000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066F760B-5B70-4FBD-ACF5-0A153D6CFEDF}"/>
                </a:ext>
              </a:extLst>
            </p:cNvPr>
            <p:cNvCxnSpPr>
              <a:cxnSpLocks/>
            </p:cNvCxnSpPr>
            <p:nvPr/>
          </p:nvCxnSpPr>
          <p:spPr>
            <a:xfrm>
              <a:off x="2571391" y="4155232"/>
              <a:ext cx="864000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5"/>
          <p:cNvSpPr/>
          <p:nvPr/>
        </p:nvSpPr>
        <p:spPr>
          <a:xfrm>
            <a:off x="3070576" y="3608724"/>
            <a:ext cx="6096000" cy="88870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UML &amp; </a:t>
            </a:r>
            <a:r>
              <a:rPr lang="en-US" altLang="ko-KR" b="1" dirty="0" err="1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DataBase</a:t>
            </a:r>
            <a:endParaRPr lang="en-US" altLang="ko-KR" sz="8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개발 결과</a:t>
            </a:r>
          </a:p>
        </p:txBody>
      </p:sp>
    </p:spTree>
    <p:extLst>
      <p:ext uri="{BB962C8B-B14F-4D97-AF65-F5344CB8AC3E}">
        <p14:creationId xmlns:p14="http://schemas.microsoft.com/office/powerpoint/2010/main" val="1879876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299868" y="188640"/>
            <a:ext cx="3995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4. </a:t>
            </a:r>
            <a:r>
              <a:rPr lang="ko-KR" altLang="en-US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프로젝트 수행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709109" y="655829"/>
            <a:ext cx="4486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유스케이스</a:t>
            </a:r>
            <a:r>
              <a:rPr lang="en-US" altLang="ko-KR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 Diagram</a:t>
            </a:r>
            <a:endParaRPr lang="ko-KR" altLang="en-US" sz="2800" b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29" name="Picture 4" descr="C:\Users\PC\Downloads\noun_1086553_cc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4440"/>
          <a:stretch>
            <a:fillRect/>
          </a:stretch>
        </p:blipFill>
        <p:spPr bwMode="auto">
          <a:xfrm>
            <a:off x="11567697" y="803290"/>
            <a:ext cx="540000" cy="462026"/>
          </a:xfrm>
          <a:prstGeom prst="rect">
            <a:avLst/>
          </a:prstGeom>
          <a:noFill/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06BFBA0-7AB0-4DF2-A27F-C2F0D86A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5ADCB-720F-4AE0-A20C-F2499AB65079}" type="slidenum">
              <a:rPr lang="ko-KR" altLang="en-US" smtClean="0"/>
              <a:pPr/>
              <a:t>15</a:t>
            </a:fld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BEB1371-8E96-40B1-AF2C-722CA9AC7E83}"/>
              </a:ext>
            </a:extLst>
          </p:cNvPr>
          <p:cNvCxnSpPr/>
          <p:nvPr/>
        </p:nvCxnSpPr>
        <p:spPr>
          <a:xfrm>
            <a:off x="-21266" y="1196752"/>
            <a:ext cx="8952614" cy="25195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6583921-14DF-4969-8133-FD813B2E7824}"/>
              </a:ext>
            </a:extLst>
          </p:cNvPr>
          <p:cNvCxnSpPr/>
          <p:nvPr/>
        </p:nvCxnSpPr>
        <p:spPr>
          <a:xfrm flipV="1">
            <a:off x="8917071" y="713960"/>
            <a:ext cx="576000" cy="500066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6CA70EC-4C82-47C6-A3D2-AF9B6D06A369}"/>
              </a:ext>
            </a:extLst>
          </p:cNvPr>
          <p:cNvCxnSpPr/>
          <p:nvPr/>
        </p:nvCxnSpPr>
        <p:spPr>
          <a:xfrm>
            <a:off x="9473609" y="717570"/>
            <a:ext cx="2718391" cy="10633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3" descr="C:\Users\PC\Downloads\noun_1086543_cc.png">
            <a:extLst>
              <a:ext uri="{FF2B5EF4-FFF2-40B4-BE49-F238E27FC236}">
                <a16:creationId xmlns:a16="http://schemas.microsoft.com/office/drawing/2014/main" id="{8CB65661-BE14-4A86-88E1-2EB78B698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50000" contrast="-100000"/>
          </a:blip>
          <a:srcRect b="14000"/>
          <a:stretch>
            <a:fillRect/>
          </a:stretch>
        </p:blipFill>
        <p:spPr bwMode="auto">
          <a:xfrm>
            <a:off x="9361220" y="804360"/>
            <a:ext cx="540000" cy="464400"/>
          </a:xfrm>
          <a:prstGeom prst="rect">
            <a:avLst/>
          </a:prstGeom>
          <a:noFill/>
        </p:spPr>
      </p:pic>
      <p:pic>
        <p:nvPicPr>
          <p:cNvPr id="5" name="Picture 7" descr="C:\Users\PC\Downloads\noun_1086541_cc.png">
            <a:extLst>
              <a:ext uri="{FF2B5EF4-FFF2-40B4-BE49-F238E27FC236}">
                <a16:creationId xmlns:a16="http://schemas.microsoft.com/office/drawing/2014/main" id="{9714034C-97EE-4982-81B5-CE29990A6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5875"/>
          <a:stretch>
            <a:fillRect/>
          </a:stretch>
        </p:blipFill>
        <p:spPr bwMode="auto">
          <a:xfrm>
            <a:off x="9930284" y="803290"/>
            <a:ext cx="540000" cy="454276"/>
          </a:xfrm>
          <a:prstGeom prst="rect">
            <a:avLst/>
          </a:prstGeom>
          <a:noFill/>
        </p:spPr>
      </p:pic>
      <p:pic>
        <p:nvPicPr>
          <p:cNvPr id="6" name="Picture 5" descr="C:\Users\PC\Downloads\noun_1086544_cc.png">
            <a:extLst>
              <a:ext uri="{FF2B5EF4-FFF2-40B4-BE49-F238E27FC236}">
                <a16:creationId xmlns:a16="http://schemas.microsoft.com/office/drawing/2014/main" id="{2DEE12A0-2244-400B-85EF-B8CA2381C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/>
          </a:blip>
          <a:srcRect b="16194"/>
          <a:stretch>
            <a:fillRect/>
          </a:stretch>
        </p:blipFill>
        <p:spPr bwMode="auto">
          <a:xfrm>
            <a:off x="11046702" y="803290"/>
            <a:ext cx="540000" cy="452554"/>
          </a:xfrm>
          <a:prstGeom prst="rect">
            <a:avLst/>
          </a:prstGeom>
          <a:noFill/>
        </p:spPr>
      </p:pic>
      <p:pic>
        <p:nvPicPr>
          <p:cNvPr id="7" name="Picture 6" descr="C:\Users\PC\Downloads\noun_1086540_cc.png">
            <a:extLst>
              <a:ext uri="{FF2B5EF4-FFF2-40B4-BE49-F238E27FC236}">
                <a16:creationId xmlns:a16="http://schemas.microsoft.com/office/drawing/2014/main" id="{4D3455AF-F973-4773-B80B-EB3DFA546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3802"/>
          <a:stretch>
            <a:fillRect/>
          </a:stretch>
        </p:blipFill>
        <p:spPr bwMode="auto">
          <a:xfrm>
            <a:off x="10440646" y="803290"/>
            <a:ext cx="540000" cy="465470"/>
          </a:xfrm>
          <a:prstGeom prst="rect">
            <a:avLst/>
          </a:prstGeom>
          <a:noFill/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BE46B41C-6C40-4F16-AAEE-60AB8C91CDC1}"/>
              </a:ext>
            </a:extLst>
          </p:cNvPr>
          <p:cNvSpPr/>
          <p:nvPr/>
        </p:nvSpPr>
        <p:spPr>
          <a:xfrm>
            <a:off x="7152446" y="3559347"/>
            <a:ext cx="1620180" cy="510075"/>
          </a:xfrm>
          <a:prstGeom prst="ellipse">
            <a:avLst/>
          </a:prstGeom>
          <a:noFill/>
          <a:ln w="57150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마이페이지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0F77B27-FA02-4F82-B8D4-B5EC906CFEC6}"/>
              </a:ext>
            </a:extLst>
          </p:cNvPr>
          <p:cNvSpPr/>
          <p:nvPr/>
        </p:nvSpPr>
        <p:spPr>
          <a:xfrm>
            <a:off x="9384694" y="3559346"/>
            <a:ext cx="1620180" cy="510075"/>
          </a:xfrm>
          <a:prstGeom prst="ellipse">
            <a:avLst/>
          </a:prstGeom>
          <a:noFill/>
          <a:ln w="57150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웹주문</a:t>
            </a:r>
            <a:endParaRPr lang="ko-KR" altLang="en-US" sz="1600" dirty="0">
              <a:solidFill>
                <a:schemeClr val="tx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CEFDDE4-788A-4D7D-A5ED-A8FF5F9CCC47}"/>
              </a:ext>
            </a:extLst>
          </p:cNvPr>
          <p:cNvSpPr/>
          <p:nvPr/>
        </p:nvSpPr>
        <p:spPr>
          <a:xfrm>
            <a:off x="8196851" y="5334817"/>
            <a:ext cx="1620180" cy="510075"/>
          </a:xfrm>
          <a:prstGeom prst="ellipse">
            <a:avLst/>
          </a:prstGeom>
          <a:noFill/>
          <a:ln w="57150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로그인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B155655-CAA2-421A-8E13-31456A841BA4}"/>
              </a:ext>
            </a:extLst>
          </p:cNvPr>
          <p:cNvCxnSpPr>
            <a:stCxn id="4" idx="4"/>
            <a:endCxn id="16" idx="0"/>
          </p:cNvCxnSpPr>
          <p:nvPr/>
        </p:nvCxnSpPr>
        <p:spPr>
          <a:xfrm>
            <a:off x="7962536" y="4069422"/>
            <a:ext cx="1044405" cy="1265395"/>
          </a:xfrm>
          <a:prstGeom prst="straightConnector1">
            <a:avLst/>
          </a:prstGeom>
          <a:ln w="38100">
            <a:solidFill>
              <a:srgbClr val="3E4A6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0C4545-0332-447C-974F-ED36E6E4CDBD}"/>
              </a:ext>
            </a:extLst>
          </p:cNvPr>
          <p:cNvCxnSpPr>
            <a:cxnSpLocks/>
            <a:stCxn id="15" idx="4"/>
            <a:endCxn id="16" idx="0"/>
          </p:cNvCxnSpPr>
          <p:nvPr/>
        </p:nvCxnSpPr>
        <p:spPr>
          <a:xfrm flipH="1">
            <a:off x="9006941" y="4069421"/>
            <a:ext cx="1187843" cy="1265396"/>
          </a:xfrm>
          <a:prstGeom prst="straightConnector1">
            <a:avLst/>
          </a:prstGeom>
          <a:ln w="38100">
            <a:solidFill>
              <a:srgbClr val="3E4A6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B5E7327E-D3DE-45C4-A0CA-5DA5F9AF368C}"/>
              </a:ext>
            </a:extLst>
          </p:cNvPr>
          <p:cNvSpPr/>
          <p:nvPr/>
        </p:nvSpPr>
        <p:spPr>
          <a:xfrm>
            <a:off x="2855640" y="3550963"/>
            <a:ext cx="1620180" cy="510075"/>
          </a:xfrm>
          <a:prstGeom prst="ellipse">
            <a:avLst/>
          </a:prstGeom>
          <a:noFill/>
          <a:ln w="57150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제품 조회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4693C8-F498-4DD6-81CC-EEC991B5639D}"/>
              </a:ext>
            </a:extLst>
          </p:cNvPr>
          <p:cNvSpPr txBox="1"/>
          <p:nvPr/>
        </p:nvSpPr>
        <p:spPr>
          <a:xfrm>
            <a:off x="5395531" y="5165540"/>
            <a:ext cx="1381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&lt;&lt; extend &gt;&gt;&gt;</a:t>
            </a:r>
            <a:endParaRPr lang="ko-KR" altLang="en-US" sz="1600" dirty="0">
              <a:latin typeface="타이포_백범일지 B" panose="02020503020101020101" pitchFamily="18" charset="-127"/>
              <a:ea typeface="타이포_백범일지 B" panose="020205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5EC36D-B400-484F-964A-16B01B2D76FF}"/>
              </a:ext>
            </a:extLst>
          </p:cNvPr>
          <p:cNvSpPr txBox="1"/>
          <p:nvPr/>
        </p:nvSpPr>
        <p:spPr>
          <a:xfrm>
            <a:off x="9698771" y="4535681"/>
            <a:ext cx="13195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&lt;&lt;include&gt;&gt;&gt;</a:t>
            </a:r>
            <a:endParaRPr lang="ko-KR" altLang="en-US" sz="1600" dirty="0">
              <a:latin typeface="타이포_백범일지 B" panose="02020503020101020101" pitchFamily="18" charset="-127"/>
              <a:ea typeface="타이포_백범일지 B" panose="02020503020101020101" pitchFamily="18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50B5FE2-F479-4CD5-AE25-C013E4E525D9}"/>
              </a:ext>
            </a:extLst>
          </p:cNvPr>
          <p:cNvSpPr/>
          <p:nvPr/>
        </p:nvSpPr>
        <p:spPr>
          <a:xfrm>
            <a:off x="5679294" y="5683733"/>
            <a:ext cx="1620180" cy="510075"/>
          </a:xfrm>
          <a:prstGeom prst="ellipse">
            <a:avLst/>
          </a:prstGeom>
          <a:noFill/>
          <a:ln w="28575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주문 조회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99BD704-7331-4352-A7C0-A6ACD8456C0D}"/>
              </a:ext>
            </a:extLst>
          </p:cNvPr>
          <p:cNvSpPr/>
          <p:nvPr/>
        </p:nvSpPr>
        <p:spPr>
          <a:xfrm>
            <a:off x="1550988" y="5727237"/>
            <a:ext cx="1793274" cy="510075"/>
          </a:xfrm>
          <a:prstGeom prst="ellipse">
            <a:avLst/>
          </a:prstGeom>
          <a:noFill/>
          <a:ln w="28575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스탬프 적립</a:t>
            </a:r>
            <a:endParaRPr lang="en-US" altLang="ko-KR" sz="1400" dirty="0">
              <a:solidFill>
                <a:schemeClr val="tx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현황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007AB44-27AD-4B63-9F5A-8CB4F0BABC5F}"/>
              </a:ext>
            </a:extLst>
          </p:cNvPr>
          <p:cNvSpPr/>
          <p:nvPr/>
        </p:nvSpPr>
        <p:spPr>
          <a:xfrm>
            <a:off x="3665730" y="5683733"/>
            <a:ext cx="1620180" cy="510075"/>
          </a:xfrm>
          <a:prstGeom prst="ellipse">
            <a:avLst/>
          </a:prstGeom>
          <a:noFill/>
          <a:ln w="28575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장바구니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7A4A196-B202-471C-9365-A3D5AF53F408}"/>
              </a:ext>
            </a:extLst>
          </p:cNvPr>
          <p:cNvSpPr/>
          <p:nvPr/>
        </p:nvSpPr>
        <p:spPr>
          <a:xfrm>
            <a:off x="827445" y="3550963"/>
            <a:ext cx="1620180" cy="510075"/>
          </a:xfrm>
          <a:prstGeom prst="ellipse">
            <a:avLst/>
          </a:prstGeom>
          <a:noFill/>
          <a:ln w="57150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회원 가입</a:t>
            </a:r>
          </a:p>
        </p:txBody>
      </p:sp>
      <p:sp>
        <p:nvSpPr>
          <p:cNvPr id="32" name="AutoShape 2">
            <a:extLst>
              <a:ext uri="{FF2B5EF4-FFF2-40B4-BE49-F238E27FC236}">
                <a16:creationId xmlns:a16="http://schemas.microsoft.com/office/drawing/2014/main" id="{1AA49085-811E-4EE9-ABB2-9154277C6E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972154" y="348522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BAFEC74-7B1C-4494-9844-FC963E7936FB}"/>
              </a:ext>
            </a:extLst>
          </p:cNvPr>
          <p:cNvGrpSpPr/>
          <p:nvPr/>
        </p:nvGrpSpPr>
        <p:grpSpPr>
          <a:xfrm>
            <a:off x="6965768" y="1601027"/>
            <a:ext cx="799942" cy="1138588"/>
            <a:chOff x="2206663" y="1390711"/>
            <a:chExt cx="799942" cy="1138588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3EEFB267-B359-4EF7-A40B-7490EEB03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663" y="1390711"/>
              <a:ext cx="799037" cy="799037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24015F5-9CCC-4665-B447-4619AAAFD2CC}"/>
                </a:ext>
              </a:extLst>
            </p:cNvPr>
            <p:cNvSpPr/>
            <p:nvPr/>
          </p:nvSpPr>
          <p:spPr>
            <a:xfrm>
              <a:off x="2207568" y="2132856"/>
              <a:ext cx="799037" cy="3964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회원</a:t>
              </a:r>
              <a:endParaRPr lang="ko-KR" altLang="en-US" sz="16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36928FF-25D6-403E-B67A-06BF227B2A1D}"/>
              </a:ext>
            </a:extLst>
          </p:cNvPr>
          <p:cNvGrpSpPr/>
          <p:nvPr/>
        </p:nvGrpSpPr>
        <p:grpSpPr>
          <a:xfrm>
            <a:off x="2256445" y="1601027"/>
            <a:ext cx="799942" cy="1138588"/>
            <a:chOff x="6847083" y="1460008"/>
            <a:chExt cx="799942" cy="1138588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A568886E-95EF-41AC-AE15-9C5191A14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7083" y="1460008"/>
              <a:ext cx="799037" cy="799037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B7999B1-8304-48EB-AAEB-C34AB6CCC8D8}"/>
                </a:ext>
              </a:extLst>
            </p:cNvPr>
            <p:cNvSpPr/>
            <p:nvPr/>
          </p:nvSpPr>
          <p:spPr>
            <a:xfrm>
              <a:off x="6847988" y="2202153"/>
              <a:ext cx="799037" cy="3964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비회원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8A44382A-9D8E-47DF-8F08-CE6BBA01468B}"/>
              </a:ext>
            </a:extLst>
          </p:cNvPr>
          <p:cNvSpPr txBox="1"/>
          <p:nvPr/>
        </p:nvSpPr>
        <p:spPr>
          <a:xfrm>
            <a:off x="2952576" y="4676798"/>
            <a:ext cx="1291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&lt;&lt;extend&gt;&gt;&gt;</a:t>
            </a:r>
            <a:endParaRPr lang="ko-KR" altLang="en-US" sz="1600" dirty="0">
              <a:latin typeface="타이포_백범일지 B" panose="02020503020101020101" pitchFamily="18" charset="-127"/>
              <a:ea typeface="타이포_백범일지 B" panose="02020503020101020101" pitchFamily="18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A45844A-E9AC-4A9C-8CA2-57B57049FC91}"/>
              </a:ext>
            </a:extLst>
          </p:cNvPr>
          <p:cNvCxnSpPr>
            <a:cxnSpLocks/>
            <a:stCxn id="24" idx="0"/>
            <a:endCxn id="4" idx="2"/>
          </p:cNvCxnSpPr>
          <p:nvPr/>
        </p:nvCxnSpPr>
        <p:spPr>
          <a:xfrm flipV="1">
            <a:off x="2447625" y="3814385"/>
            <a:ext cx="4704821" cy="1912852"/>
          </a:xfrm>
          <a:prstGeom prst="straightConnector1">
            <a:avLst/>
          </a:prstGeom>
          <a:ln w="38100">
            <a:solidFill>
              <a:srgbClr val="3E4A6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9F012-CD6D-4B68-895E-3764A04F95D0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4500250" y="3814385"/>
            <a:ext cx="2652196" cy="1855352"/>
          </a:xfrm>
          <a:prstGeom prst="straightConnector1">
            <a:avLst/>
          </a:prstGeom>
          <a:ln w="38100">
            <a:solidFill>
              <a:srgbClr val="3E4A6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4E645B6-E54E-455E-8576-77D2C9650F67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6504015" y="3814385"/>
            <a:ext cx="648431" cy="1869348"/>
          </a:xfrm>
          <a:prstGeom prst="straightConnector1">
            <a:avLst/>
          </a:prstGeom>
          <a:ln w="38100">
            <a:solidFill>
              <a:srgbClr val="3E4A6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2010074-96F8-4AD1-8D74-BF5F18459E33}"/>
              </a:ext>
            </a:extLst>
          </p:cNvPr>
          <p:cNvSpPr txBox="1"/>
          <p:nvPr/>
        </p:nvSpPr>
        <p:spPr>
          <a:xfrm>
            <a:off x="3827872" y="5130239"/>
            <a:ext cx="1381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&lt;&lt; extend &gt;&gt;&gt;</a:t>
            </a:r>
            <a:endParaRPr lang="ko-KR" altLang="en-US" sz="1600" dirty="0">
              <a:latin typeface="타이포_백범일지 B" panose="02020503020101020101" pitchFamily="18" charset="-127"/>
              <a:ea typeface="타이포_백범일지 B" panose="020205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23166E-758A-42CB-B46D-F2CF112FDD1E}"/>
              </a:ext>
            </a:extLst>
          </p:cNvPr>
          <p:cNvSpPr txBox="1"/>
          <p:nvPr/>
        </p:nvSpPr>
        <p:spPr>
          <a:xfrm>
            <a:off x="7165028" y="4550530"/>
            <a:ext cx="13195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&lt;&lt;include&gt;&gt;&gt;</a:t>
            </a:r>
            <a:endParaRPr lang="ko-KR" altLang="en-US" sz="1600" dirty="0">
              <a:latin typeface="타이포_백범일지 B" panose="02020503020101020101" pitchFamily="18" charset="-127"/>
              <a:ea typeface="타이포_백범일지 B" panose="02020503020101020101" pitchFamily="18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70D15E3A-9301-4550-812B-610C42477F4D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7344587" y="2744506"/>
            <a:ext cx="617949" cy="814841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9F805A8E-2BBF-4A4B-8AC2-ECD40115B7AC}"/>
              </a:ext>
            </a:extLst>
          </p:cNvPr>
          <p:cNvCxnSpPr>
            <a:cxnSpLocks/>
          </p:cNvCxnSpPr>
          <p:nvPr/>
        </p:nvCxnSpPr>
        <p:spPr>
          <a:xfrm flipH="1">
            <a:off x="1638853" y="2736535"/>
            <a:ext cx="1019334" cy="811348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CDC02823-AC45-44C8-95EE-70E816552D20}"/>
              </a:ext>
            </a:extLst>
          </p:cNvPr>
          <p:cNvCxnSpPr>
            <a:cxnSpLocks/>
            <a:stCxn id="41" idx="2"/>
            <a:endCxn id="23" idx="0"/>
          </p:cNvCxnSpPr>
          <p:nvPr/>
        </p:nvCxnSpPr>
        <p:spPr>
          <a:xfrm>
            <a:off x="2656869" y="2739615"/>
            <a:ext cx="1008861" cy="811348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B4997E0E-5FB7-4E1B-99C3-13B478F4BA29}"/>
              </a:ext>
            </a:extLst>
          </p:cNvPr>
          <p:cNvCxnSpPr>
            <a:cxnSpLocks/>
            <a:stCxn id="39" idx="2"/>
            <a:endCxn id="23" idx="0"/>
          </p:cNvCxnSpPr>
          <p:nvPr/>
        </p:nvCxnSpPr>
        <p:spPr>
          <a:xfrm flipH="1">
            <a:off x="3665730" y="2739615"/>
            <a:ext cx="3700462" cy="811348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BCC47A11-15F0-4307-8416-B2E5D2663408}"/>
              </a:ext>
            </a:extLst>
          </p:cNvPr>
          <p:cNvCxnSpPr>
            <a:cxnSpLocks/>
            <a:stCxn id="15" idx="0"/>
            <a:endCxn id="39" idx="2"/>
          </p:cNvCxnSpPr>
          <p:nvPr/>
        </p:nvCxnSpPr>
        <p:spPr>
          <a:xfrm flipH="1" flipV="1">
            <a:off x="7366192" y="2739615"/>
            <a:ext cx="2828592" cy="819731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6729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299868" y="188640"/>
            <a:ext cx="3995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4. </a:t>
            </a:r>
            <a:r>
              <a:rPr lang="ko-KR" altLang="en-US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프로젝트 수행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709109" y="655829"/>
            <a:ext cx="4486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유스케이스</a:t>
            </a:r>
            <a:r>
              <a:rPr lang="en-US" altLang="ko-KR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 Diagram</a:t>
            </a:r>
            <a:endParaRPr lang="ko-KR" altLang="en-US" sz="2800" b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29" name="Picture 4" descr="C:\Users\PC\Downloads\noun_1086553_cc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4440"/>
          <a:stretch>
            <a:fillRect/>
          </a:stretch>
        </p:blipFill>
        <p:spPr bwMode="auto">
          <a:xfrm>
            <a:off x="11567697" y="803290"/>
            <a:ext cx="540000" cy="462026"/>
          </a:xfrm>
          <a:prstGeom prst="rect">
            <a:avLst/>
          </a:prstGeom>
          <a:noFill/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06BFBA0-7AB0-4DF2-A27F-C2F0D86A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5ADCB-720F-4AE0-A20C-F2499AB65079}" type="slidenum">
              <a:rPr lang="ko-KR" altLang="en-US" smtClean="0"/>
              <a:pPr/>
              <a:t>16</a:t>
            </a:fld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BEB1371-8E96-40B1-AF2C-722CA9AC7E83}"/>
              </a:ext>
            </a:extLst>
          </p:cNvPr>
          <p:cNvCxnSpPr/>
          <p:nvPr/>
        </p:nvCxnSpPr>
        <p:spPr>
          <a:xfrm>
            <a:off x="-21266" y="1196752"/>
            <a:ext cx="8952614" cy="25195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6583921-14DF-4969-8133-FD813B2E7824}"/>
              </a:ext>
            </a:extLst>
          </p:cNvPr>
          <p:cNvCxnSpPr/>
          <p:nvPr/>
        </p:nvCxnSpPr>
        <p:spPr>
          <a:xfrm flipV="1">
            <a:off x="8917071" y="713960"/>
            <a:ext cx="576000" cy="500066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6CA70EC-4C82-47C6-A3D2-AF9B6D06A369}"/>
              </a:ext>
            </a:extLst>
          </p:cNvPr>
          <p:cNvCxnSpPr/>
          <p:nvPr/>
        </p:nvCxnSpPr>
        <p:spPr>
          <a:xfrm>
            <a:off x="9473609" y="717570"/>
            <a:ext cx="2718391" cy="10633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3" descr="C:\Users\PC\Downloads\noun_1086543_cc.png">
            <a:extLst>
              <a:ext uri="{FF2B5EF4-FFF2-40B4-BE49-F238E27FC236}">
                <a16:creationId xmlns:a16="http://schemas.microsoft.com/office/drawing/2014/main" id="{8CB65661-BE14-4A86-88E1-2EB78B698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50000" contrast="-100000"/>
          </a:blip>
          <a:srcRect b="14000"/>
          <a:stretch>
            <a:fillRect/>
          </a:stretch>
        </p:blipFill>
        <p:spPr bwMode="auto">
          <a:xfrm>
            <a:off x="9361220" y="804360"/>
            <a:ext cx="540000" cy="464400"/>
          </a:xfrm>
          <a:prstGeom prst="rect">
            <a:avLst/>
          </a:prstGeom>
          <a:noFill/>
        </p:spPr>
      </p:pic>
      <p:pic>
        <p:nvPicPr>
          <p:cNvPr id="5" name="Picture 7" descr="C:\Users\PC\Downloads\noun_1086541_cc.png">
            <a:extLst>
              <a:ext uri="{FF2B5EF4-FFF2-40B4-BE49-F238E27FC236}">
                <a16:creationId xmlns:a16="http://schemas.microsoft.com/office/drawing/2014/main" id="{9714034C-97EE-4982-81B5-CE29990A6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5875"/>
          <a:stretch>
            <a:fillRect/>
          </a:stretch>
        </p:blipFill>
        <p:spPr bwMode="auto">
          <a:xfrm>
            <a:off x="9930284" y="803290"/>
            <a:ext cx="540000" cy="454276"/>
          </a:xfrm>
          <a:prstGeom prst="rect">
            <a:avLst/>
          </a:prstGeom>
          <a:noFill/>
        </p:spPr>
      </p:pic>
      <p:pic>
        <p:nvPicPr>
          <p:cNvPr id="6" name="Picture 5" descr="C:\Users\PC\Downloads\noun_1086544_cc.png">
            <a:extLst>
              <a:ext uri="{FF2B5EF4-FFF2-40B4-BE49-F238E27FC236}">
                <a16:creationId xmlns:a16="http://schemas.microsoft.com/office/drawing/2014/main" id="{2DEE12A0-2244-400B-85EF-B8CA2381C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/>
          </a:blip>
          <a:srcRect b="16194"/>
          <a:stretch>
            <a:fillRect/>
          </a:stretch>
        </p:blipFill>
        <p:spPr bwMode="auto">
          <a:xfrm>
            <a:off x="11046702" y="803290"/>
            <a:ext cx="540000" cy="452554"/>
          </a:xfrm>
          <a:prstGeom prst="rect">
            <a:avLst/>
          </a:prstGeom>
          <a:noFill/>
        </p:spPr>
      </p:pic>
      <p:pic>
        <p:nvPicPr>
          <p:cNvPr id="7" name="Picture 6" descr="C:\Users\PC\Downloads\noun_1086540_cc.png">
            <a:extLst>
              <a:ext uri="{FF2B5EF4-FFF2-40B4-BE49-F238E27FC236}">
                <a16:creationId xmlns:a16="http://schemas.microsoft.com/office/drawing/2014/main" id="{4D3455AF-F973-4773-B80B-EB3DFA546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3802"/>
          <a:stretch>
            <a:fillRect/>
          </a:stretch>
        </p:blipFill>
        <p:spPr bwMode="auto">
          <a:xfrm>
            <a:off x="10440646" y="803290"/>
            <a:ext cx="540000" cy="465470"/>
          </a:xfrm>
          <a:prstGeom prst="rect">
            <a:avLst/>
          </a:prstGeom>
          <a:noFill/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BE46B41C-6C40-4F16-AAEE-60AB8C91CDC1}"/>
              </a:ext>
            </a:extLst>
          </p:cNvPr>
          <p:cNvSpPr/>
          <p:nvPr/>
        </p:nvSpPr>
        <p:spPr>
          <a:xfrm>
            <a:off x="7716180" y="3445074"/>
            <a:ext cx="1620180" cy="510075"/>
          </a:xfrm>
          <a:prstGeom prst="ellipse">
            <a:avLst/>
          </a:prstGeom>
          <a:noFill/>
          <a:ln w="57150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정산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0F77B27-FA02-4F82-B8D4-B5EC906CFEC6}"/>
              </a:ext>
            </a:extLst>
          </p:cNvPr>
          <p:cNvSpPr/>
          <p:nvPr/>
        </p:nvSpPr>
        <p:spPr>
          <a:xfrm>
            <a:off x="9840416" y="3445074"/>
            <a:ext cx="1620180" cy="510075"/>
          </a:xfrm>
          <a:prstGeom prst="ellipse">
            <a:avLst/>
          </a:prstGeom>
          <a:noFill/>
          <a:ln w="57150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출퇴근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CEFDDE4-788A-4D7D-A5ED-A8FF5F9CCC47}"/>
              </a:ext>
            </a:extLst>
          </p:cNvPr>
          <p:cNvSpPr/>
          <p:nvPr/>
        </p:nvSpPr>
        <p:spPr>
          <a:xfrm>
            <a:off x="9876420" y="5353379"/>
            <a:ext cx="1339447" cy="484880"/>
          </a:xfrm>
          <a:prstGeom prst="ellipse">
            <a:avLst/>
          </a:prstGeom>
          <a:noFill/>
          <a:ln w="28575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직원정보</a:t>
            </a:r>
            <a:endParaRPr lang="en-US" altLang="ko-KR" sz="1400" dirty="0">
              <a:solidFill>
                <a:schemeClr val="tx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입력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0C4545-0332-447C-974F-ED36E6E4CDBD}"/>
              </a:ext>
            </a:extLst>
          </p:cNvPr>
          <p:cNvCxnSpPr>
            <a:cxnSpLocks/>
            <a:stCxn id="61" idx="4"/>
            <a:endCxn id="68" idx="0"/>
          </p:cNvCxnSpPr>
          <p:nvPr/>
        </p:nvCxnSpPr>
        <p:spPr>
          <a:xfrm>
            <a:off x="6668309" y="4940989"/>
            <a:ext cx="1133788" cy="667427"/>
          </a:xfrm>
          <a:prstGeom prst="straightConnector1">
            <a:avLst/>
          </a:prstGeom>
          <a:ln w="38100">
            <a:solidFill>
              <a:srgbClr val="3E4A6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B5E7327E-D3DE-45C4-A0CA-5DA5F9AF368C}"/>
              </a:ext>
            </a:extLst>
          </p:cNvPr>
          <p:cNvSpPr/>
          <p:nvPr/>
        </p:nvSpPr>
        <p:spPr>
          <a:xfrm>
            <a:off x="5735960" y="3445074"/>
            <a:ext cx="1620180" cy="510075"/>
          </a:xfrm>
          <a:prstGeom prst="ellipse">
            <a:avLst/>
          </a:prstGeom>
          <a:noFill/>
          <a:ln w="57150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준비금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5EC36D-B400-484F-964A-16B01B2D76FF}"/>
              </a:ext>
            </a:extLst>
          </p:cNvPr>
          <p:cNvSpPr txBox="1"/>
          <p:nvPr/>
        </p:nvSpPr>
        <p:spPr>
          <a:xfrm>
            <a:off x="9391054" y="4588579"/>
            <a:ext cx="13195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&lt;&lt;include&gt;&gt;&gt;</a:t>
            </a:r>
            <a:endParaRPr lang="ko-KR" altLang="en-US" sz="1600" dirty="0">
              <a:latin typeface="타이포_백범일지 B" panose="02020503020101020101" pitchFamily="18" charset="-127"/>
              <a:ea typeface="타이포_백범일지 B" panose="02020503020101020101" pitchFamily="18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99BD704-7331-4352-A7C0-A6ACD8456C0D}"/>
              </a:ext>
            </a:extLst>
          </p:cNvPr>
          <p:cNvSpPr/>
          <p:nvPr/>
        </p:nvSpPr>
        <p:spPr>
          <a:xfrm>
            <a:off x="1626804" y="5396883"/>
            <a:ext cx="1482549" cy="484880"/>
          </a:xfrm>
          <a:prstGeom prst="ellipse">
            <a:avLst/>
          </a:prstGeom>
          <a:noFill/>
          <a:ln w="28575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현금결제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007AB44-27AD-4B63-9F5A-8CB4F0BABC5F}"/>
              </a:ext>
            </a:extLst>
          </p:cNvPr>
          <p:cNvSpPr/>
          <p:nvPr/>
        </p:nvSpPr>
        <p:spPr>
          <a:xfrm>
            <a:off x="3741546" y="5396883"/>
            <a:ext cx="1339447" cy="484880"/>
          </a:xfrm>
          <a:prstGeom prst="ellipse">
            <a:avLst/>
          </a:prstGeom>
          <a:noFill/>
          <a:ln w="28575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카드결제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7A4A196-B202-471C-9365-A3D5AF53F408}"/>
              </a:ext>
            </a:extLst>
          </p:cNvPr>
          <p:cNvSpPr/>
          <p:nvPr/>
        </p:nvSpPr>
        <p:spPr>
          <a:xfrm>
            <a:off x="3791744" y="3445074"/>
            <a:ext cx="1620180" cy="510075"/>
          </a:xfrm>
          <a:prstGeom prst="ellipse">
            <a:avLst/>
          </a:prstGeom>
          <a:noFill/>
          <a:ln w="57150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결제</a:t>
            </a:r>
          </a:p>
        </p:txBody>
      </p:sp>
      <p:sp>
        <p:nvSpPr>
          <p:cNvPr id="32" name="AutoShape 2">
            <a:extLst>
              <a:ext uri="{FF2B5EF4-FFF2-40B4-BE49-F238E27FC236}">
                <a16:creationId xmlns:a16="http://schemas.microsoft.com/office/drawing/2014/main" id="{1AA49085-811E-4EE9-ABB2-9154277C6E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972154" y="354771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36928FF-25D6-403E-B67A-06BF227B2A1D}"/>
              </a:ext>
            </a:extLst>
          </p:cNvPr>
          <p:cNvGrpSpPr/>
          <p:nvPr/>
        </p:nvGrpSpPr>
        <p:grpSpPr>
          <a:xfrm>
            <a:off x="6966221" y="1462234"/>
            <a:ext cx="799942" cy="1138588"/>
            <a:chOff x="6847083" y="1460008"/>
            <a:chExt cx="799942" cy="1138588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A568886E-95EF-41AC-AE15-9C5191A14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7083" y="1460008"/>
              <a:ext cx="799037" cy="799037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B7999B1-8304-48EB-AAEB-C34AB6CCC8D8}"/>
                </a:ext>
              </a:extLst>
            </p:cNvPr>
            <p:cNvSpPr/>
            <p:nvPr/>
          </p:nvSpPr>
          <p:spPr>
            <a:xfrm>
              <a:off x="6847988" y="2202153"/>
              <a:ext cx="799037" cy="3964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직원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8A44382A-9D8E-47DF-8F08-CE6BBA01468B}"/>
              </a:ext>
            </a:extLst>
          </p:cNvPr>
          <p:cNvSpPr txBox="1"/>
          <p:nvPr/>
        </p:nvSpPr>
        <p:spPr>
          <a:xfrm>
            <a:off x="1559496" y="4615301"/>
            <a:ext cx="1291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&lt;&lt;extend&gt;&gt;&gt;</a:t>
            </a:r>
            <a:endParaRPr lang="ko-KR" altLang="en-US" sz="1600" dirty="0">
              <a:latin typeface="타이포_백범일지 B" panose="02020503020101020101" pitchFamily="18" charset="-127"/>
              <a:ea typeface="타이포_백범일지 B" panose="02020503020101020101" pitchFamily="18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A45844A-E9AC-4A9C-8CA2-57B57049FC91}"/>
              </a:ext>
            </a:extLst>
          </p:cNvPr>
          <p:cNvCxnSpPr>
            <a:cxnSpLocks/>
            <a:stCxn id="46" idx="6"/>
            <a:endCxn id="31" idx="2"/>
          </p:cNvCxnSpPr>
          <p:nvPr/>
        </p:nvCxnSpPr>
        <p:spPr>
          <a:xfrm flipV="1">
            <a:off x="2034772" y="3700112"/>
            <a:ext cx="1756972" cy="12597"/>
          </a:xfrm>
          <a:prstGeom prst="straightConnector1">
            <a:avLst/>
          </a:prstGeom>
          <a:ln w="38100">
            <a:solidFill>
              <a:srgbClr val="3E4A6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9F012-CD6D-4B68-895E-3764A04F95D0}"/>
              </a:ext>
            </a:extLst>
          </p:cNvPr>
          <p:cNvCxnSpPr>
            <a:cxnSpLocks/>
            <a:stCxn id="24" idx="0"/>
            <a:endCxn id="31" idx="4"/>
          </p:cNvCxnSpPr>
          <p:nvPr/>
        </p:nvCxnSpPr>
        <p:spPr>
          <a:xfrm flipV="1">
            <a:off x="2368079" y="3955149"/>
            <a:ext cx="2233755" cy="1441734"/>
          </a:xfrm>
          <a:prstGeom prst="straightConnector1">
            <a:avLst/>
          </a:prstGeom>
          <a:ln w="38100">
            <a:solidFill>
              <a:srgbClr val="3E4A6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2010074-96F8-4AD1-8D74-BF5F18459E33}"/>
              </a:ext>
            </a:extLst>
          </p:cNvPr>
          <p:cNvSpPr txBox="1"/>
          <p:nvPr/>
        </p:nvSpPr>
        <p:spPr>
          <a:xfrm>
            <a:off x="3295999" y="4993495"/>
            <a:ext cx="1381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&lt;&lt; extend &gt;&gt;&gt;</a:t>
            </a:r>
            <a:endParaRPr lang="ko-KR" altLang="en-US" sz="1600" dirty="0">
              <a:latin typeface="타이포_백범일지 B" panose="02020503020101020101" pitchFamily="18" charset="-127"/>
              <a:ea typeface="타이포_백범일지 B" panose="02020503020101020101" pitchFamily="18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70D15E3A-9301-4550-812B-610C42477F4D}"/>
              </a:ext>
            </a:extLst>
          </p:cNvPr>
          <p:cNvCxnSpPr>
            <a:cxnSpLocks/>
            <a:stCxn id="41" idx="2"/>
            <a:endCxn id="4" idx="0"/>
          </p:cNvCxnSpPr>
          <p:nvPr/>
        </p:nvCxnSpPr>
        <p:spPr>
          <a:xfrm>
            <a:off x="7366645" y="2600822"/>
            <a:ext cx="1159625" cy="844252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9F805A8E-2BBF-4A4B-8AC2-ECD40115B7AC}"/>
              </a:ext>
            </a:extLst>
          </p:cNvPr>
          <p:cNvCxnSpPr>
            <a:cxnSpLocks/>
            <a:stCxn id="41" idx="2"/>
            <a:endCxn id="31" idx="0"/>
          </p:cNvCxnSpPr>
          <p:nvPr/>
        </p:nvCxnSpPr>
        <p:spPr>
          <a:xfrm flipH="1">
            <a:off x="4601834" y="2600822"/>
            <a:ext cx="2764811" cy="844252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CDC02823-AC45-44C8-95EE-70E816552D20}"/>
              </a:ext>
            </a:extLst>
          </p:cNvPr>
          <p:cNvCxnSpPr>
            <a:cxnSpLocks/>
            <a:stCxn id="41" idx="2"/>
            <a:endCxn id="23" idx="0"/>
          </p:cNvCxnSpPr>
          <p:nvPr/>
        </p:nvCxnSpPr>
        <p:spPr>
          <a:xfrm flipH="1">
            <a:off x="6546050" y="2600822"/>
            <a:ext cx="820595" cy="844252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BCC47A11-15F0-4307-8416-B2E5D2663408}"/>
              </a:ext>
            </a:extLst>
          </p:cNvPr>
          <p:cNvCxnSpPr>
            <a:cxnSpLocks/>
            <a:stCxn id="15" idx="0"/>
            <a:endCxn id="41" idx="2"/>
          </p:cNvCxnSpPr>
          <p:nvPr/>
        </p:nvCxnSpPr>
        <p:spPr>
          <a:xfrm flipH="1" flipV="1">
            <a:off x="7366645" y="2600822"/>
            <a:ext cx="3283861" cy="844252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5E89B9C0-4C13-4AD1-8266-038B720A358E}"/>
              </a:ext>
            </a:extLst>
          </p:cNvPr>
          <p:cNvSpPr/>
          <p:nvPr/>
        </p:nvSpPr>
        <p:spPr>
          <a:xfrm>
            <a:off x="695325" y="3470269"/>
            <a:ext cx="1339447" cy="484880"/>
          </a:xfrm>
          <a:prstGeom prst="ellipse">
            <a:avLst/>
          </a:prstGeom>
          <a:noFill/>
          <a:ln w="28575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웹주문</a:t>
            </a:r>
            <a:endParaRPr lang="ko-KR" altLang="en-US" sz="1400" dirty="0">
              <a:solidFill>
                <a:schemeClr val="tx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A48526CB-9F68-4296-B88B-4884E6A93E22}"/>
              </a:ext>
            </a:extLst>
          </p:cNvPr>
          <p:cNvCxnSpPr>
            <a:cxnSpLocks/>
            <a:stCxn id="30" idx="0"/>
            <a:endCxn id="31" idx="4"/>
          </p:cNvCxnSpPr>
          <p:nvPr/>
        </p:nvCxnSpPr>
        <p:spPr>
          <a:xfrm flipV="1">
            <a:off x="4411270" y="3955149"/>
            <a:ext cx="190564" cy="1441734"/>
          </a:xfrm>
          <a:prstGeom prst="straightConnector1">
            <a:avLst/>
          </a:prstGeom>
          <a:ln w="38100">
            <a:solidFill>
              <a:srgbClr val="3E4A6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57D5B21-CA9E-44F2-9A2E-AFDC8A1EE678}"/>
              </a:ext>
            </a:extLst>
          </p:cNvPr>
          <p:cNvSpPr txBox="1"/>
          <p:nvPr/>
        </p:nvSpPr>
        <p:spPr>
          <a:xfrm>
            <a:off x="2394812" y="3325950"/>
            <a:ext cx="13195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&lt;&lt;include&gt;&gt;&gt;</a:t>
            </a:r>
            <a:endParaRPr lang="ko-KR" altLang="en-US" sz="1600" dirty="0">
              <a:latin typeface="타이포_백범일지 B" panose="02020503020101020101" pitchFamily="18" charset="-127"/>
              <a:ea typeface="타이포_백범일지 B" panose="02020503020101020101" pitchFamily="18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BC40216B-EA8F-476E-A818-7A1B0CBC5AF3}"/>
              </a:ext>
            </a:extLst>
          </p:cNvPr>
          <p:cNvSpPr/>
          <p:nvPr/>
        </p:nvSpPr>
        <p:spPr>
          <a:xfrm>
            <a:off x="5858219" y="4430914"/>
            <a:ext cx="1620180" cy="510075"/>
          </a:xfrm>
          <a:prstGeom prst="ellipse">
            <a:avLst/>
          </a:prstGeom>
          <a:noFill/>
          <a:ln w="57150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쿠폰할인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6B661C24-233D-451D-8ADF-4F576B6CB542}"/>
              </a:ext>
            </a:extLst>
          </p:cNvPr>
          <p:cNvCxnSpPr>
            <a:cxnSpLocks/>
            <a:stCxn id="61" idx="0"/>
            <a:endCxn id="31" idx="4"/>
          </p:cNvCxnSpPr>
          <p:nvPr/>
        </p:nvCxnSpPr>
        <p:spPr>
          <a:xfrm flipH="1" flipV="1">
            <a:off x="4601834" y="3955149"/>
            <a:ext cx="2066475" cy="475765"/>
          </a:xfrm>
          <a:prstGeom prst="straightConnector1">
            <a:avLst/>
          </a:prstGeom>
          <a:ln w="38100">
            <a:solidFill>
              <a:srgbClr val="3E4A6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0DD2F6D1-C35C-4B7D-BC6F-2DE6ED0076F8}"/>
              </a:ext>
            </a:extLst>
          </p:cNvPr>
          <p:cNvSpPr/>
          <p:nvPr/>
        </p:nvSpPr>
        <p:spPr>
          <a:xfrm>
            <a:off x="7132373" y="5608416"/>
            <a:ext cx="1339447" cy="484880"/>
          </a:xfrm>
          <a:prstGeom prst="ellipse">
            <a:avLst/>
          </a:prstGeom>
          <a:noFill/>
          <a:ln w="28575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고객정보</a:t>
            </a:r>
            <a:endParaRPr lang="en-US" altLang="ko-KR" sz="1400" dirty="0">
              <a:solidFill>
                <a:schemeClr val="tx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입력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3D60FFD-AEA0-4FE9-A017-8BB682130944}"/>
              </a:ext>
            </a:extLst>
          </p:cNvPr>
          <p:cNvSpPr txBox="1"/>
          <p:nvPr/>
        </p:nvSpPr>
        <p:spPr>
          <a:xfrm>
            <a:off x="7323630" y="4948910"/>
            <a:ext cx="13195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&lt;&lt;include&gt;&gt;&gt;</a:t>
            </a:r>
            <a:endParaRPr lang="ko-KR" altLang="en-US" sz="1600" dirty="0">
              <a:latin typeface="타이포_백범일지 B" panose="02020503020101020101" pitchFamily="18" charset="-127"/>
              <a:ea typeface="타이포_백범일지 B" panose="02020503020101020101" pitchFamily="18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51AA782-1614-4053-92CA-F742CB0E2DC3}"/>
              </a:ext>
            </a:extLst>
          </p:cNvPr>
          <p:cNvCxnSpPr>
            <a:cxnSpLocks/>
            <a:stCxn id="15" idx="4"/>
            <a:endCxn id="16" idx="0"/>
          </p:cNvCxnSpPr>
          <p:nvPr/>
        </p:nvCxnSpPr>
        <p:spPr>
          <a:xfrm flipH="1">
            <a:off x="10546144" y="3955149"/>
            <a:ext cx="104362" cy="1398230"/>
          </a:xfrm>
          <a:prstGeom prst="straightConnector1">
            <a:avLst/>
          </a:prstGeom>
          <a:ln w="38100">
            <a:solidFill>
              <a:srgbClr val="3E4A6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908A668E-D9C5-4465-B535-93C2F930BAB9}"/>
              </a:ext>
            </a:extLst>
          </p:cNvPr>
          <p:cNvSpPr txBox="1"/>
          <p:nvPr/>
        </p:nvSpPr>
        <p:spPr>
          <a:xfrm>
            <a:off x="4762568" y="4166027"/>
            <a:ext cx="1381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&lt;&lt; extend &gt;&gt;&gt;</a:t>
            </a:r>
            <a:endParaRPr lang="ko-KR" altLang="en-US" sz="1600" dirty="0">
              <a:latin typeface="타이포_백범일지 B" panose="02020503020101020101" pitchFamily="18" charset="-127"/>
              <a:ea typeface="타이포_백범일지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531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299868" y="188640"/>
            <a:ext cx="3995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4. </a:t>
            </a:r>
            <a:r>
              <a:rPr lang="ko-KR" altLang="en-US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프로젝트 수행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709109" y="655829"/>
            <a:ext cx="4486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유스케이스</a:t>
            </a:r>
            <a:r>
              <a:rPr lang="en-US" altLang="ko-KR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 Diagram</a:t>
            </a:r>
            <a:endParaRPr lang="ko-KR" altLang="en-US" sz="2800" b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29" name="Picture 4" descr="C:\Users\PC\Downloads\noun_1086553_cc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4440"/>
          <a:stretch>
            <a:fillRect/>
          </a:stretch>
        </p:blipFill>
        <p:spPr bwMode="auto">
          <a:xfrm>
            <a:off x="11567697" y="803290"/>
            <a:ext cx="540000" cy="462026"/>
          </a:xfrm>
          <a:prstGeom prst="rect">
            <a:avLst/>
          </a:prstGeom>
          <a:noFill/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06BFBA0-7AB0-4DF2-A27F-C2F0D86A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5ADCB-720F-4AE0-A20C-F2499AB65079}" type="slidenum">
              <a:rPr lang="ko-KR" altLang="en-US" smtClean="0"/>
              <a:pPr/>
              <a:t>17</a:t>
            </a:fld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BEB1371-8E96-40B1-AF2C-722CA9AC7E83}"/>
              </a:ext>
            </a:extLst>
          </p:cNvPr>
          <p:cNvCxnSpPr/>
          <p:nvPr/>
        </p:nvCxnSpPr>
        <p:spPr>
          <a:xfrm>
            <a:off x="-21266" y="1192760"/>
            <a:ext cx="8952614" cy="25195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6583921-14DF-4969-8133-FD813B2E7824}"/>
              </a:ext>
            </a:extLst>
          </p:cNvPr>
          <p:cNvCxnSpPr/>
          <p:nvPr/>
        </p:nvCxnSpPr>
        <p:spPr>
          <a:xfrm flipV="1">
            <a:off x="8917071" y="713960"/>
            <a:ext cx="576000" cy="500066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6CA70EC-4C82-47C6-A3D2-AF9B6D06A369}"/>
              </a:ext>
            </a:extLst>
          </p:cNvPr>
          <p:cNvCxnSpPr/>
          <p:nvPr/>
        </p:nvCxnSpPr>
        <p:spPr>
          <a:xfrm>
            <a:off x="9473609" y="717570"/>
            <a:ext cx="2718391" cy="10633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3" descr="C:\Users\PC\Downloads\noun_1086543_cc.png">
            <a:extLst>
              <a:ext uri="{FF2B5EF4-FFF2-40B4-BE49-F238E27FC236}">
                <a16:creationId xmlns:a16="http://schemas.microsoft.com/office/drawing/2014/main" id="{8CB65661-BE14-4A86-88E1-2EB78B698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50000" contrast="-100000"/>
          </a:blip>
          <a:srcRect b="14000"/>
          <a:stretch>
            <a:fillRect/>
          </a:stretch>
        </p:blipFill>
        <p:spPr bwMode="auto">
          <a:xfrm>
            <a:off x="9361220" y="804360"/>
            <a:ext cx="540000" cy="464400"/>
          </a:xfrm>
          <a:prstGeom prst="rect">
            <a:avLst/>
          </a:prstGeom>
          <a:noFill/>
        </p:spPr>
      </p:pic>
      <p:pic>
        <p:nvPicPr>
          <p:cNvPr id="5" name="Picture 7" descr="C:\Users\PC\Downloads\noun_1086541_cc.png">
            <a:extLst>
              <a:ext uri="{FF2B5EF4-FFF2-40B4-BE49-F238E27FC236}">
                <a16:creationId xmlns:a16="http://schemas.microsoft.com/office/drawing/2014/main" id="{9714034C-97EE-4982-81B5-CE29990A6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5875"/>
          <a:stretch>
            <a:fillRect/>
          </a:stretch>
        </p:blipFill>
        <p:spPr bwMode="auto">
          <a:xfrm>
            <a:off x="9930284" y="803290"/>
            <a:ext cx="540000" cy="454276"/>
          </a:xfrm>
          <a:prstGeom prst="rect">
            <a:avLst/>
          </a:prstGeom>
          <a:noFill/>
        </p:spPr>
      </p:pic>
      <p:pic>
        <p:nvPicPr>
          <p:cNvPr id="6" name="Picture 5" descr="C:\Users\PC\Downloads\noun_1086544_cc.png">
            <a:extLst>
              <a:ext uri="{FF2B5EF4-FFF2-40B4-BE49-F238E27FC236}">
                <a16:creationId xmlns:a16="http://schemas.microsoft.com/office/drawing/2014/main" id="{2DEE12A0-2244-400B-85EF-B8CA2381C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/>
          </a:blip>
          <a:srcRect b="16194"/>
          <a:stretch>
            <a:fillRect/>
          </a:stretch>
        </p:blipFill>
        <p:spPr bwMode="auto">
          <a:xfrm>
            <a:off x="11046702" y="803290"/>
            <a:ext cx="540000" cy="452554"/>
          </a:xfrm>
          <a:prstGeom prst="rect">
            <a:avLst/>
          </a:prstGeom>
          <a:noFill/>
        </p:spPr>
      </p:pic>
      <p:pic>
        <p:nvPicPr>
          <p:cNvPr id="7" name="Picture 6" descr="C:\Users\PC\Downloads\noun_1086540_cc.png">
            <a:extLst>
              <a:ext uri="{FF2B5EF4-FFF2-40B4-BE49-F238E27FC236}">
                <a16:creationId xmlns:a16="http://schemas.microsoft.com/office/drawing/2014/main" id="{4D3455AF-F973-4773-B80B-EB3DFA546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3802"/>
          <a:stretch>
            <a:fillRect/>
          </a:stretch>
        </p:blipFill>
        <p:spPr bwMode="auto">
          <a:xfrm>
            <a:off x="10440646" y="803290"/>
            <a:ext cx="540000" cy="465470"/>
          </a:xfrm>
          <a:prstGeom prst="rect">
            <a:avLst/>
          </a:prstGeom>
          <a:noFill/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DEB82BF5-87CF-4745-80CA-C9AB86488712}"/>
              </a:ext>
            </a:extLst>
          </p:cNvPr>
          <p:cNvSpPr/>
          <p:nvPr/>
        </p:nvSpPr>
        <p:spPr>
          <a:xfrm>
            <a:off x="5483932" y="4651513"/>
            <a:ext cx="1620180" cy="510075"/>
          </a:xfrm>
          <a:prstGeom prst="ellipse">
            <a:avLst/>
          </a:prstGeom>
          <a:noFill/>
          <a:ln w="57150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매출관리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C7F86E5-3D39-45A4-A621-770EE4791BC8}"/>
              </a:ext>
            </a:extLst>
          </p:cNvPr>
          <p:cNvSpPr/>
          <p:nvPr/>
        </p:nvSpPr>
        <p:spPr>
          <a:xfrm>
            <a:off x="7332354" y="4024427"/>
            <a:ext cx="1620180" cy="510075"/>
          </a:xfrm>
          <a:prstGeom prst="ellipse">
            <a:avLst/>
          </a:prstGeom>
          <a:noFill/>
          <a:ln w="57150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재고관리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FA1BC51-4A49-49F9-ADE2-ED2FF123B8B8}"/>
              </a:ext>
            </a:extLst>
          </p:cNvPr>
          <p:cNvSpPr/>
          <p:nvPr/>
        </p:nvSpPr>
        <p:spPr>
          <a:xfrm>
            <a:off x="3765605" y="4484570"/>
            <a:ext cx="1620180" cy="510075"/>
          </a:xfrm>
          <a:prstGeom prst="ellipse">
            <a:avLst/>
          </a:prstGeom>
          <a:noFill/>
          <a:ln w="57150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제품관리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1D3DE76-01A1-485B-89B5-2BF4481CAAC5}"/>
              </a:ext>
            </a:extLst>
          </p:cNvPr>
          <p:cNvSpPr/>
          <p:nvPr/>
        </p:nvSpPr>
        <p:spPr>
          <a:xfrm>
            <a:off x="2866145" y="2840125"/>
            <a:ext cx="1620180" cy="510075"/>
          </a:xfrm>
          <a:prstGeom prst="ellipse">
            <a:avLst/>
          </a:prstGeom>
          <a:noFill/>
          <a:ln w="57150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인사관리</a:t>
            </a:r>
          </a:p>
        </p:txBody>
      </p:sp>
      <p:sp>
        <p:nvSpPr>
          <p:cNvPr id="22" name="AutoShape 2">
            <a:extLst>
              <a:ext uri="{FF2B5EF4-FFF2-40B4-BE49-F238E27FC236}">
                <a16:creationId xmlns:a16="http://schemas.microsoft.com/office/drawing/2014/main" id="{82689553-D2A7-4A61-BDBC-DDFEAD8030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93240" y="302758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C56FCDB-A283-44D7-B12A-F007778BC640}"/>
              </a:ext>
            </a:extLst>
          </p:cNvPr>
          <p:cNvGrpSpPr/>
          <p:nvPr/>
        </p:nvGrpSpPr>
        <p:grpSpPr>
          <a:xfrm>
            <a:off x="5783401" y="2231187"/>
            <a:ext cx="799942" cy="1138588"/>
            <a:chOff x="6847083" y="1460008"/>
            <a:chExt cx="799942" cy="1138588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72EB7CC-CAE0-4852-ABB1-15A1ED2ED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7083" y="1460008"/>
              <a:ext cx="799037" cy="799037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2DE4EED-3063-4BBC-946B-A5C412938377}"/>
                </a:ext>
              </a:extLst>
            </p:cNvPr>
            <p:cNvSpPr/>
            <p:nvPr/>
          </p:nvSpPr>
          <p:spPr>
            <a:xfrm>
              <a:off x="6847988" y="2202153"/>
              <a:ext cx="799037" cy="3964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관리자</a:t>
              </a: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EE75143-C521-45CC-96B8-D57D69A844E4}"/>
              </a:ext>
            </a:extLst>
          </p:cNvPr>
          <p:cNvCxnSpPr>
            <a:cxnSpLocks/>
            <a:stCxn id="25" idx="2"/>
            <a:endCxn id="14" idx="0"/>
          </p:cNvCxnSpPr>
          <p:nvPr/>
        </p:nvCxnSpPr>
        <p:spPr>
          <a:xfrm>
            <a:off x="6183825" y="3369775"/>
            <a:ext cx="110197" cy="1281738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9121AB5-C502-4472-9ED2-68C3407BFE18}"/>
              </a:ext>
            </a:extLst>
          </p:cNvPr>
          <p:cNvCxnSpPr>
            <a:cxnSpLocks/>
            <a:stCxn id="25" idx="1"/>
            <a:endCxn id="17" idx="6"/>
          </p:cNvCxnSpPr>
          <p:nvPr/>
        </p:nvCxnSpPr>
        <p:spPr>
          <a:xfrm flipH="1" flipV="1">
            <a:off x="4486325" y="3095163"/>
            <a:ext cx="1297981" cy="76391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49B152A-41AB-47DD-8852-C03373301F83}"/>
              </a:ext>
            </a:extLst>
          </p:cNvPr>
          <p:cNvCxnSpPr>
            <a:cxnSpLocks/>
            <a:stCxn id="25" idx="2"/>
            <a:endCxn id="16" idx="0"/>
          </p:cNvCxnSpPr>
          <p:nvPr/>
        </p:nvCxnSpPr>
        <p:spPr>
          <a:xfrm flipH="1">
            <a:off x="4575695" y="3369775"/>
            <a:ext cx="1608130" cy="1114795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23B3E2E-43D2-45CE-A1A9-38F8D27C6E83}"/>
              </a:ext>
            </a:extLst>
          </p:cNvPr>
          <p:cNvCxnSpPr>
            <a:cxnSpLocks/>
            <a:stCxn id="15" idx="0"/>
            <a:endCxn id="25" idx="2"/>
          </p:cNvCxnSpPr>
          <p:nvPr/>
        </p:nvCxnSpPr>
        <p:spPr>
          <a:xfrm flipH="1" flipV="1">
            <a:off x="6183825" y="3369775"/>
            <a:ext cx="1958619" cy="654652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746AE37F-FB99-47E4-954B-600BA3D01C81}"/>
              </a:ext>
            </a:extLst>
          </p:cNvPr>
          <p:cNvSpPr/>
          <p:nvPr/>
        </p:nvSpPr>
        <p:spPr>
          <a:xfrm>
            <a:off x="2806733" y="1420959"/>
            <a:ext cx="1620180" cy="510075"/>
          </a:xfrm>
          <a:prstGeom prst="ellipse">
            <a:avLst/>
          </a:prstGeom>
          <a:noFill/>
          <a:ln w="57150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고객관리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47F0AC1-1026-4081-B542-7628EA1FA53E}"/>
              </a:ext>
            </a:extLst>
          </p:cNvPr>
          <p:cNvCxnSpPr>
            <a:cxnSpLocks/>
            <a:stCxn id="25" idx="1"/>
            <a:endCxn id="32" idx="6"/>
          </p:cNvCxnSpPr>
          <p:nvPr/>
        </p:nvCxnSpPr>
        <p:spPr>
          <a:xfrm flipH="1" flipV="1">
            <a:off x="4426913" y="1675997"/>
            <a:ext cx="1357393" cy="1495557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C16AB1A1-A955-49B4-B2C3-467503A639E8}"/>
              </a:ext>
            </a:extLst>
          </p:cNvPr>
          <p:cNvSpPr/>
          <p:nvPr/>
        </p:nvSpPr>
        <p:spPr>
          <a:xfrm>
            <a:off x="709109" y="1387024"/>
            <a:ext cx="1298587" cy="482411"/>
          </a:xfrm>
          <a:prstGeom prst="ellipse">
            <a:avLst/>
          </a:prstGeom>
          <a:noFill/>
          <a:ln w="28575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고객조회</a:t>
            </a:r>
            <a:r>
              <a:rPr lang="en-US" altLang="ko-KR" sz="14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수정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6106B3DE-04E8-4705-9FEF-CC2C12E96C8F}"/>
              </a:ext>
            </a:extLst>
          </p:cNvPr>
          <p:cNvSpPr/>
          <p:nvPr/>
        </p:nvSpPr>
        <p:spPr>
          <a:xfrm>
            <a:off x="678378" y="2303048"/>
            <a:ext cx="1298587" cy="482410"/>
          </a:xfrm>
          <a:prstGeom prst="ellipse">
            <a:avLst/>
          </a:prstGeom>
          <a:noFill/>
          <a:ln w="28575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직원 등록</a:t>
            </a:r>
            <a:r>
              <a:rPr lang="en-US" altLang="ko-KR" sz="14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수정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3FAFA25-B1F4-4D43-9B2D-2DC29DCEC794}"/>
              </a:ext>
            </a:extLst>
          </p:cNvPr>
          <p:cNvSpPr/>
          <p:nvPr/>
        </p:nvSpPr>
        <p:spPr>
          <a:xfrm>
            <a:off x="668286" y="3128117"/>
            <a:ext cx="1298587" cy="372891"/>
          </a:xfrm>
          <a:prstGeom prst="ellipse">
            <a:avLst/>
          </a:prstGeom>
          <a:noFill/>
          <a:ln w="28575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근태일지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9E8E7A8-F394-45A3-89E2-699B490CE50A}"/>
              </a:ext>
            </a:extLst>
          </p:cNvPr>
          <p:cNvSpPr/>
          <p:nvPr/>
        </p:nvSpPr>
        <p:spPr>
          <a:xfrm>
            <a:off x="2238776" y="4096126"/>
            <a:ext cx="1298587" cy="372891"/>
          </a:xfrm>
          <a:prstGeom prst="ellipse">
            <a:avLst/>
          </a:prstGeom>
          <a:noFill/>
          <a:ln w="28575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직급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6AD1B9F-9C99-45B5-9BB0-E88460DDAAE2}"/>
              </a:ext>
            </a:extLst>
          </p:cNvPr>
          <p:cNvSpPr/>
          <p:nvPr/>
        </p:nvSpPr>
        <p:spPr>
          <a:xfrm>
            <a:off x="651745" y="3848197"/>
            <a:ext cx="1298587" cy="372891"/>
          </a:xfrm>
          <a:prstGeom prst="ellipse">
            <a:avLst/>
          </a:prstGeom>
          <a:noFill/>
          <a:ln w="28575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급여조회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C8A77474-80FD-46AB-B53F-9226CA1EBED2}"/>
              </a:ext>
            </a:extLst>
          </p:cNvPr>
          <p:cNvSpPr/>
          <p:nvPr/>
        </p:nvSpPr>
        <p:spPr>
          <a:xfrm>
            <a:off x="1775520" y="5661248"/>
            <a:ext cx="1730415" cy="626515"/>
          </a:xfrm>
          <a:prstGeom prst="ellipse">
            <a:avLst/>
          </a:prstGeom>
          <a:noFill/>
          <a:ln w="28575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판매상품</a:t>
            </a:r>
            <a:endParaRPr lang="en-US" altLang="ko-KR" sz="1400" dirty="0">
              <a:solidFill>
                <a:schemeClr val="tx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조회</a:t>
            </a:r>
            <a:r>
              <a:rPr lang="en-US" altLang="ko-KR" sz="14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등록</a:t>
            </a:r>
            <a:r>
              <a:rPr lang="en-US" altLang="ko-KR" sz="14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수정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DC62317-D2C3-44DA-BFE9-B687C75E5DD3}"/>
              </a:ext>
            </a:extLst>
          </p:cNvPr>
          <p:cNvSpPr/>
          <p:nvPr/>
        </p:nvSpPr>
        <p:spPr>
          <a:xfrm>
            <a:off x="718577" y="5043942"/>
            <a:ext cx="1298587" cy="372891"/>
          </a:xfrm>
          <a:prstGeom prst="ellipse">
            <a:avLst/>
          </a:prstGeom>
          <a:noFill/>
          <a:ln w="28575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카테고리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E86B3CE1-DA5A-4064-8284-FFE2E673B050}"/>
              </a:ext>
            </a:extLst>
          </p:cNvPr>
          <p:cNvSpPr/>
          <p:nvPr/>
        </p:nvSpPr>
        <p:spPr>
          <a:xfrm>
            <a:off x="3789301" y="5858458"/>
            <a:ext cx="1298587" cy="372891"/>
          </a:xfrm>
          <a:prstGeom prst="ellipse">
            <a:avLst/>
          </a:prstGeom>
          <a:noFill/>
          <a:ln w="28575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인사관리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DC82851-D130-4104-A711-8C1866D97E5E}"/>
              </a:ext>
            </a:extLst>
          </p:cNvPr>
          <p:cNvSpPr/>
          <p:nvPr/>
        </p:nvSpPr>
        <p:spPr>
          <a:xfrm>
            <a:off x="9798122" y="4944714"/>
            <a:ext cx="1493789" cy="510075"/>
          </a:xfrm>
          <a:prstGeom prst="ellipse">
            <a:avLst/>
          </a:prstGeom>
          <a:noFill/>
          <a:ln w="28575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발주</a:t>
            </a:r>
            <a:endParaRPr lang="en-US" altLang="ko-KR" sz="1400" dirty="0">
              <a:solidFill>
                <a:schemeClr val="tx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신청</a:t>
            </a:r>
            <a:r>
              <a:rPr lang="en-US" altLang="ko-KR" sz="14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조회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B982391-58FA-4D85-9407-BFDE0FC519D4}"/>
              </a:ext>
            </a:extLst>
          </p:cNvPr>
          <p:cNvSpPr/>
          <p:nvPr/>
        </p:nvSpPr>
        <p:spPr>
          <a:xfrm>
            <a:off x="9050531" y="5642236"/>
            <a:ext cx="2110767" cy="550068"/>
          </a:xfrm>
          <a:prstGeom prst="ellipse">
            <a:avLst/>
          </a:prstGeom>
          <a:noFill/>
          <a:ln w="28575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재료 등록</a:t>
            </a:r>
            <a:r>
              <a:rPr lang="en-US" altLang="ko-KR" sz="14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/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수정</a:t>
            </a:r>
            <a:r>
              <a:rPr lang="en-US" altLang="ko-KR" sz="14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조회</a:t>
            </a:r>
            <a:r>
              <a:rPr lang="en-US" altLang="ko-KR" sz="14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삭제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99232D8F-C610-479B-B5BB-A017395262A1}"/>
              </a:ext>
            </a:extLst>
          </p:cNvPr>
          <p:cNvSpPr/>
          <p:nvPr/>
        </p:nvSpPr>
        <p:spPr>
          <a:xfrm>
            <a:off x="5536492" y="5819413"/>
            <a:ext cx="1298587" cy="372891"/>
          </a:xfrm>
          <a:prstGeom prst="ellipse">
            <a:avLst/>
          </a:prstGeom>
          <a:noFill/>
          <a:ln w="28575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판매현황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9E12B855-477B-40B8-8E1E-CC90CB0E375C}"/>
              </a:ext>
            </a:extLst>
          </p:cNvPr>
          <p:cNvSpPr/>
          <p:nvPr/>
        </p:nvSpPr>
        <p:spPr>
          <a:xfrm>
            <a:off x="8362020" y="1398971"/>
            <a:ext cx="1620180" cy="510075"/>
          </a:xfrm>
          <a:prstGeom prst="ellipse">
            <a:avLst/>
          </a:prstGeom>
          <a:noFill/>
          <a:ln w="57150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재무관리</a:t>
            </a: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31FA5D7-AE1E-4250-9EE7-3CCCAE7C52C1}"/>
              </a:ext>
            </a:extLst>
          </p:cNvPr>
          <p:cNvSpPr/>
          <p:nvPr/>
        </p:nvSpPr>
        <p:spPr>
          <a:xfrm>
            <a:off x="8423918" y="2868783"/>
            <a:ext cx="1620180" cy="510075"/>
          </a:xfrm>
          <a:prstGeom prst="ellipse">
            <a:avLst/>
          </a:prstGeom>
          <a:noFill/>
          <a:ln w="57150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보안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35DF457-0197-4B8D-A2F4-5B64784EEA6C}"/>
              </a:ext>
            </a:extLst>
          </p:cNvPr>
          <p:cNvSpPr/>
          <p:nvPr/>
        </p:nvSpPr>
        <p:spPr>
          <a:xfrm>
            <a:off x="9862711" y="2006619"/>
            <a:ext cx="1298587" cy="372891"/>
          </a:xfrm>
          <a:prstGeom prst="ellipse">
            <a:avLst/>
          </a:prstGeom>
          <a:noFill/>
          <a:ln w="28575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일일정산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16F4B9E4-B9FA-4B51-9DE8-B0F4B94C5CF4}"/>
              </a:ext>
            </a:extLst>
          </p:cNvPr>
          <p:cNvSpPr/>
          <p:nvPr/>
        </p:nvSpPr>
        <p:spPr>
          <a:xfrm>
            <a:off x="9958919" y="4034685"/>
            <a:ext cx="1537756" cy="510075"/>
          </a:xfrm>
          <a:prstGeom prst="ellipse">
            <a:avLst/>
          </a:prstGeom>
          <a:noFill/>
          <a:ln w="28575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Pos password</a:t>
            </a:r>
            <a:endParaRPr lang="ko-KR" altLang="en-US" sz="1400" dirty="0">
              <a:solidFill>
                <a:schemeClr val="tx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5172CD2-9F17-45EB-9B49-5A05008D6CD4}"/>
              </a:ext>
            </a:extLst>
          </p:cNvPr>
          <p:cNvSpPr txBox="1"/>
          <p:nvPr/>
        </p:nvSpPr>
        <p:spPr>
          <a:xfrm>
            <a:off x="2423863" y="5018645"/>
            <a:ext cx="1291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&lt;&lt;extend&gt;&gt;&gt;</a:t>
            </a:r>
            <a:endParaRPr lang="ko-KR" altLang="en-US" sz="1600" dirty="0">
              <a:latin typeface="타이포_백범일지 B" panose="02020503020101020101" pitchFamily="18" charset="-127"/>
              <a:ea typeface="타이포_백범일지 B" panose="02020503020101020101" pitchFamily="18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F16DC18C-FF66-4FA1-9E8A-DB7A59F165B1}"/>
              </a:ext>
            </a:extLst>
          </p:cNvPr>
          <p:cNvCxnSpPr>
            <a:cxnSpLocks/>
            <a:stCxn id="34" idx="6"/>
            <a:endCxn id="32" idx="2"/>
          </p:cNvCxnSpPr>
          <p:nvPr/>
        </p:nvCxnSpPr>
        <p:spPr>
          <a:xfrm>
            <a:off x="2007696" y="1628230"/>
            <a:ext cx="799037" cy="47767"/>
          </a:xfrm>
          <a:prstGeom prst="straightConnector1">
            <a:avLst/>
          </a:prstGeom>
          <a:ln w="38100">
            <a:solidFill>
              <a:srgbClr val="3E4A6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60D61727-CF2C-48D8-BB0E-5CB14905D639}"/>
              </a:ext>
            </a:extLst>
          </p:cNvPr>
          <p:cNvCxnSpPr>
            <a:cxnSpLocks/>
            <a:stCxn id="36" idx="6"/>
            <a:endCxn id="17" idx="2"/>
          </p:cNvCxnSpPr>
          <p:nvPr/>
        </p:nvCxnSpPr>
        <p:spPr>
          <a:xfrm flipV="1">
            <a:off x="1966873" y="3095163"/>
            <a:ext cx="899272" cy="219400"/>
          </a:xfrm>
          <a:prstGeom prst="straightConnector1">
            <a:avLst/>
          </a:prstGeom>
          <a:ln w="38100">
            <a:solidFill>
              <a:srgbClr val="3E4A6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6F4D7FB-4A38-46FD-831E-9A2F11F2898F}"/>
              </a:ext>
            </a:extLst>
          </p:cNvPr>
          <p:cNvCxnSpPr>
            <a:cxnSpLocks/>
            <a:stCxn id="35" idx="6"/>
            <a:endCxn id="17" idx="2"/>
          </p:cNvCxnSpPr>
          <p:nvPr/>
        </p:nvCxnSpPr>
        <p:spPr>
          <a:xfrm>
            <a:off x="1976965" y="2544253"/>
            <a:ext cx="889180" cy="550910"/>
          </a:xfrm>
          <a:prstGeom prst="straightConnector1">
            <a:avLst/>
          </a:prstGeom>
          <a:ln w="38100">
            <a:solidFill>
              <a:srgbClr val="3E4A6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3C0121F-83FB-4E37-926D-AEFD03BE1D34}"/>
              </a:ext>
            </a:extLst>
          </p:cNvPr>
          <p:cNvCxnSpPr>
            <a:cxnSpLocks/>
            <a:stCxn id="38" idx="6"/>
            <a:endCxn id="17" idx="2"/>
          </p:cNvCxnSpPr>
          <p:nvPr/>
        </p:nvCxnSpPr>
        <p:spPr>
          <a:xfrm flipV="1">
            <a:off x="1950332" y="3095163"/>
            <a:ext cx="915813" cy="939480"/>
          </a:xfrm>
          <a:prstGeom prst="straightConnector1">
            <a:avLst/>
          </a:prstGeom>
          <a:ln w="38100">
            <a:solidFill>
              <a:srgbClr val="3E4A6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5886728-4093-4DDD-BA54-4C539EF64812}"/>
              </a:ext>
            </a:extLst>
          </p:cNvPr>
          <p:cNvCxnSpPr>
            <a:cxnSpLocks/>
            <a:stCxn id="39" idx="0"/>
            <a:endCxn id="16" idx="3"/>
          </p:cNvCxnSpPr>
          <p:nvPr/>
        </p:nvCxnSpPr>
        <p:spPr>
          <a:xfrm flipV="1">
            <a:off x="2640728" y="4919946"/>
            <a:ext cx="1362147" cy="741302"/>
          </a:xfrm>
          <a:prstGeom prst="straightConnector1">
            <a:avLst/>
          </a:prstGeom>
          <a:ln w="38100">
            <a:solidFill>
              <a:srgbClr val="3E4A6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56419EDF-CD17-40EB-B9C2-E2D020C76614}"/>
              </a:ext>
            </a:extLst>
          </p:cNvPr>
          <p:cNvCxnSpPr>
            <a:cxnSpLocks/>
            <a:stCxn id="37" idx="0"/>
            <a:endCxn id="17" idx="2"/>
          </p:cNvCxnSpPr>
          <p:nvPr/>
        </p:nvCxnSpPr>
        <p:spPr>
          <a:xfrm flipH="1" flipV="1">
            <a:off x="2866145" y="3095163"/>
            <a:ext cx="21925" cy="1000963"/>
          </a:xfrm>
          <a:prstGeom prst="straightConnector1">
            <a:avLst/>
          </a:prstGeom>
          <a:ln w="38100">
            <a:solidFill>
              <a:srgbClr val="3E4A6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B26E60E-4138-481D-A70C-F9D7CF060BED}"/>
              </a:ext>
            </a:extLst>
          </p:cNvPr>
          <p:cNvCxnSpPr>
            <a:cxnSpLocks/>
            <a:stCxn id="48" idx="0"/>
            <a:endCxn id="14" idx="4"/>
          </p:cNvCxnSpPr>
          <p:nvPr/>
        </p:nvCxnSpPr>
        <p:spPr>
          <a:xfrm flipV="1">
            <a:off x="6185786" y="5161588"/>
            <a:ext cx="108236" cy="657825"/>
          </a:xfrm>
          <a:prstGeom prst="straightConnector1">
            <a:avLst/>
          </a:prstGeom>
          <a:ln w="38100">
            <a:solidFill>
              <a:srgbClr val="3E4A6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51BFABF5-E018-4EB0-8328-4B6987A77879}"/>
              </a:ext>
            </a:extLst>
          </p:cNvPr>
          <p:cNvCxnSpPr>
            <a:cxnSpLocks/>
            <a:stCxn id="40" idx="6"/>
            <a:endCxn id="16" idx="3"/>
          </p:cNvCxnSpPr>
          <p:nvPr/>
        </p:nvCxnSpPr>
        <p:spPr>
          <a:xfrm flipV="1">
            <a:off x="2017164" y="4919946"/>
            <a:ext cx="1985711" cy="310442"/>
          </a:xfrm>
          <a:prstGeom prst="straightConnector1">
            <a:avLst/>
          </a:prstGeom>
          <a:ln w="38100">
            <a:solidFill>
              <a:srgbClr val="3E4A6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F007A24-F614-4793-BC18-3A908CC7BE8F}"/>
              </a:ext>
            </a:extLst>
          </p:cNvPr>
          <p:cNvCxnSpPr>
            <a:cxnSpLocks/>
            <a:stCxn id="41" idx="0"/>
            <a:endCxn id="16" idx="3"/>
          </p:cNvCxnSpPr>
          <p:nvPr/>
        </p:nvCxnSpPr>
        <p:spPr>
          <a:xfrm flipH="1" flipV="1">
            <a:off x="4002875" y="4919946"/>
            <a:ext cx="435720" cy="938512"/>
          </a:xfrm>
          <a:prstGeom prst="straightConnector1">
            <a:avLst/>
          </a:prstGeom>
          <a:ln w="38100">
            <a:solidFill>
              <a:srgbClr val="3E4A6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374066A-DCB2-419C-AF27-5800A140E710}"/>
              </a:ext>
            </a:extLst>
          </p:cNvPr>
          <p:cNvCxnSpPr>
            <a:cxnSpLocks/>
            <a:stCxn id="43" idx="0"/>
            <a:endCxn id="15" idx="4"/>
          </p:cNvCxnSpPr>
          <p:nvPr/>
        </p:nvCxnSpPr>
        <p:spPr>
          <a:xfrm flipH="1" flipV="1">
            <a:off x="8142444" y="4534502"/>
            <a:ext cx="1963471" cy="1107734"/>
          </a:xfrm>
          <a:prstGeom prst="straightConnector1">
            <a:avLst/>
          </a:prstGeom>
          <a:ln w="38100">
            <a:solidFill>
              <a:srgbClr val="3E4A6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453F3968-036A-4DA3-B4F6-28ECFD86EC37}"/>
              </a:ext>
            </a:extLst>
          </p:cNvPr>
          <p:cNvSpPr/>
          <p:nvPr/>
        </p:nvSpPr>
        <p:spPr>
          <a:xfrm>
            <a:off x="7028123" y="5269344"/>
            <a:ext cx="2110767" cy="560339"/>
          </a:xfrm>
          <a:prstGeom prst="ellipse">
            <a:avLst/>
          </a:prstGeom>
          <a:noFill/>
          <a:ln w="28575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거래처 등록</a:t>
            </a:r>
            <a:r>
              <a:rPr lang="en-US" altLang="ko-KR" sz="14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/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조회</a:t>
            </a:r>
            <a:r>
              <a:rPr lang="en-US" altLang="ko-KR" sz="14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수정</a:t>
            </a:r>
            <a:r>
              <a:rPr lang="en-US" altLang="ko-KR" sz="14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삭제</a:t>
            </a: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2CD81C65-6D1D-46E8-9F09-B7E8FE7B8696}"/>
              </a:ext>
            </a:extLst>
          </p:cNvPr>
          <p:cNvCxnSpPr>
            <a:cxnSpLocks/>
            <a:stCxn id="93" idx="0"/>
            <a:endCxn id="15" idx="4"/>
          </p:cNvCxnSpPr>
          <p:nvPr/>
        </p:nvCxnSpPr>
        <p:spPr>
          <a:xfrm flipV="1">
            <a:off x="8083507" y="4534502"/>
            <a:ext cx="58937" cy="734842"/>
          </a:xfrm>
          <a:prstGeom prst="straightConnector1">
            <a:avLst/>
          </a:prstGeom>
          <a:ln w="38100">
            <a:solidFill>
              <a:srgbClr val="3E4A6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0551F262-6ADA-4404-AEE5-5B346D0BBE70}"/>
              </a:ext>
            </a:extLst>
          </p:cNvPr>
          <p:cNvCxnSpPr>
            <a:cxnSpLocks/>
            <a:stCxn id="42" idx="0"/>
            <a:endCxn id="15" idx="4"/>
          </p:cNvCxnSpPr>
          <p:nvPr/>
        </p:nvCxnSpPr>
        <p:spPr>
          <a:xfrm flipH="1" flipV="1">
            <a:off x="8142444" y="4534502"/>
            <a:ext cx="2402573" cy="410212"/>
          </a:xfrm>
          <a:prstGeom prst="straightConnector1">
            <a:avLst/>
          </a:prstGeom>
          <a:ln w="38100">
            <a:solidFill>
              <a:srgbClr val="3E4A6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8CD06C0-D92B-4A77-A145-498B5C43825C}"/>
              </a:ext>
            </a:extLst>
          </p:cNvPr>
          <p:cNvCxnSpPr>
            <a:cxnSpLocks/>
            <a:stCxn id="59" idx="0"/>
            <a:endCxn id="57" idx="4"/>
          </p:cNvCxnSpPr>
          <p:nvPr/>
        </p:nvCxnSpPr>
        <p:spPr>
          <a:xfrm flipH="1" flipV="1">
            <a:off x="9234008" y="3378858"/>
            <a:ext cx="1493789" cy="655827"/>
          </a:xfrm>
          <a:prstGeom prst="straightConnector1">
            <a:avLst/>
          </a:prstGeom>
          <a:ln w="38100">
            <a:solidFill>
              <a:srgbClr val="3E4A6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47464F34-16D7-4F31-BE90-6B7B3D11AF0D}"/>
              </a:ext>
            </a:extLst>
          </p:cNvPr>
          <p:cNvCxnSpPr>
            <a:cxnSpLocks/>
            <a:stCxn id="58" idx="2"/>
            <a:endCxn id="56" idx="4"/>
          </p:cNvCxnSpPr>
          <p:nvPr/>
        </p:nvCxnSpPr>
        <p:spPr>
          <a:xfrm flipH="1" flipV="1">
            <a:off x="9172110" y="1909046"/>
            <a:ext cx="690601" cy="284019"/>
          </a:xfrm>
          <a:prstGeom prst="straightConnector1">
            <a:avLst/>
          </a:prstGeom>
          <a:ln w="38100">
            <a:solidFill>
              <a:srgbClr val="3E4A6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0D73B306-52BB-4A95-9C1F-568BBA2F5C29}"/>
              </a:ext>
            </a:extLst>
          </p:cNvPr>
          <p:cNvCxnSpPr>
            <a:cxnSpLocks/>
            <a:stCxn id="56" idx="2"/>
            <a:endCxn id="25" idx="3"/>
          </p:cNvCxnSpPr>
          <p:nvPr/>
        </p:nvCxnSpPr>
        <p:spPr>
          <a:xfrm flipH="1">
            <a:off x="6583343" y="1654009"/>
            <a:ext cx="1778677" cy="1517545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29E386B8-B948-4D88-BB93-AD5E41600BCF}"/>
              </a:ext>
            </a:extLst>
          </p:cNvPr>
          <p:cNvCxnSpPr>
            <a:cxnSpLocks/>
            <a:stCxn id="57" idx="2"/>
            <a:endCxn id="25" idx="3"/>
          </p:cNvCxnSpPr>
          <p:nvPr/>
        </p:nvCxnSpPr>
        <p:spPr>
          <a:xfrm flipH="1">
            <a:off x="6583343" y="3123821"/>
            <a:ext cx="1840575" cy="47733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93BF03C7-6F15-41F1-85DE-D313E21F20C1}"/>
              </a:ext>
            </a:extLst>
          </p:cNvPr>
          <p:cNvSpPr txBox="1"/>
          <p:nvPr/>
        </p:nvSpPr>
        <p:spPr>
          <a:xfrm>
            <a:off x="2201924" y="1801788"/>
            <a:ext cx="1291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&lt;&lt;extend&gt;&gt;&gt;</a:t>
            </a:r>
            <a:endParaRPr lang="ko-KR" altLang="en-US" sz="1600" dirty="0">
              <a:latin typeface="타이포_백범일지 B" panose="02020503020101020101" pitchFamily="18" charset="-127"/>
              <a:ea typeface="타이포_백범일지 B" panose="02020503020101020101" pitchFamily="18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9E528F9-46BD-4C2E-B690-8EDB50A93FA3}"/>
              </a:ext>
            </a:extLst>
          </p:cNvPr>
          <p:cNvSpPr txBox="1"/>
          <p:nvPr/>
        </p:nvSpPr>
        <p:spPr>
          <a:xfrm>
            <a:off x="2011302" y="2483345"/>
            <a:ext cx="1291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&lt;&lt;extend&gt;&gt;&gt;</a:t>
            </a:r>
            <a:endParaRPr lang="ko-KR" altLang="en-US" sz="1600" dirty="0">
              <a:latin typeface="타이포_백범일지 B" panose="02020503020101020101" pitchFamily="18" charset="-127"/>
              <a:ea typeface="타이포_백범일지 B" panose="02020503020101020101" pitchFamily="18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956ED91F-19AA-4B2A-94A6-321B8627BD46}"/>
              </a:ext>
            </a:extLst>
          </p:cNvPr>
          <p:cNvSpPr txBox="1"/>
          <p:nvPr/>
        </p:nvSpPr>
        <p:spPr>
          <a:xfrm>
            <a:off x="8732168" y="2050360"/>
            <a:ext cx="1291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&lt;&lt;extend&gt;&gt;&gt;</a:t>
            </a:r>
            <a:endParaRPr lang="ko-KR" altLang="en-US" sz="1600" dirty="0">
              <a:latin typeface="타이포_백범일지 B" panose="02020503020101020101" pitchFamily="18" charset="-127"/>
              <a:ea typeface="타이포_백범일지 B" panose="02020503020101020101" pitchFamily="18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926B0B3A-292E-437F-90E3-B26C015AD5FE}"/>
              </a:ext>
            </a:extLst>
          </p:cNvPr>
          <p:cNvSpPr txBox="1"/>
          <p:nvPr/>
        </p:nvSpPr>
        <p:spPr>
          <a:xfrm>
            <a:off x="9743186" y="3395626"/>
            <a:ext cx="1291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&lt;&lt;extend&gt;&gt;&gt;</a:t>
            </a:r>
            <a:endParaRPr lang="ko-KR" altLang="en-US" sz="1600" dirty="0">
              <a:latin typeface="타이포_백범일지 B" panose="02020503020101020101" pitchFamily="18" charset="-127"/>
              <a:ea typeface="타이포_백범일지 B" panose="02020503020101020101" pitchFamily="18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E221FE87-E703-4399-85C7-52FA0433FA7D}"/>
              </a:ext>
            </a:extLst>
          </p:cNvPr>
          <p:cNvSpPr txBox="1"/>
          <p:nvPr/>
        </p:nvSpPr>
        <p:spPr>
          <a:xfrm>
            <a:off x="8426440" y="4834043"/>
            <a:ext cx="1291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&lt;&lt;extend&gt;&gt;&gt;</a:t>
            </a:r>
            <a:endParaRPr lang="ko-KR" altLang="en-US" sz="1600" dirty="0">
              <a:latin typeface="타이포_백범일지 B" panose="02020503020101020101" pitchFamily="18" charset="-127"/>
              <a:ea typeface="타이포_백범일지 B" panose="02020503020101020101" pitchFamily="18" charset="-12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4214E449-F37D-4AFE-9F31-C732F7CA6D6F}"/>
              </a:ext>
            </a:extLst>
          </p:cNvPr>
          <p:cNvSpPr txBox="1"/>
          <p:nvPr/>
        </p:nvSpPr>
        <p:spPr>
          <a:xfrm>
            <a:off x="5578541" y="5308282"/>
            <a:ext cx="1291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&lt;&lt;extend&gt;&gt;&gt;</a:t>
            </a:r>
            <a:endParaRPr lang="ko-KR" altLang="en-US" sz="1600" dirty="0">
              <a:latin typeface="타이포_백범일지 B" panose="02020503020101020101" pitchFamily="18" charset="-127"/>
              <a:ea typeface="타이포_백범일지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3420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BAB11ACC-742A-4631-A9E9-ACAB6CAA8F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1466357"/>
            <a:ext cx="7787103" cy="483525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299868" y="188640"/>
            <a:ext cx="3995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4. </a:t>
            </a:r>
            <a:r>
              <a:rPr lang="ko-KR" altLang="en-US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프로젝트 수행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709109" y="655829"/>
            <a:ext cx="4486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Class Diagram</a:t>
            </a:r>
            <a:endParaRPr lang="ko-KR" altLang="en-US" sz="2800" b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29" name="Picture 4" descr="C:\Users\PC\Downloads\noun_1086553_cc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4440"/>
          <a:stretch>
            <a:fillRect/>
          </a:stretch>
        </p:blipFill>
        <p:spPr bwMode="auto">
          <a:xfrm>
            <a:off x="11567697" y="803290"/>
            <a:ext cx="540000" cy="462026"/>
          </a:xfrm>
          <a:prstGeom prst="rect">
            <a:avLst/>
          </a:prstGeom>
          <a:noFill/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06BFBA0-7AB0-4DF2-A27F-C2F0D86A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5ADCB-720F-4AE0-A20C-F2499AB65079}" type="slidenum">
              <a:rPr lang="ko-KR" altLang="en-US" smtClean="0"/>
              <a:pPr/>
              <a:t>18</a:t>
            </a:fld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BEB1371-8E96-40B1-AF2C-722CA9AC7E83}"/>
              </a:ext>
            </a:extLst>
          </p:cNvPr>
          <p:cNvCxnSpPr/>
          <p:nvPr/>
        </p:nvCxnSpPr>
        <p:spPr>
          <a:xfrm>
            <a:off x="-21266" y="1192760"/>
            <a:ext cx="8952614" cy="25195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6583921-14DF-4969-8133-FD813B2E7824}"/>
              </a:ext>
            </a:extLst>
          </p:cNvPr>
          <p:cNvCxnSpPr/>
          <p:nvPr/>
        </p:nvCxnSpPr>
        <p:spPr>
          <a:xfrm flipV="1">
            <a:off x="8917071" y="713960"/>
            <a:ext cx="576000" cy="500066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6CA70EC-4C82-47C6-A3D2-AF9B6D06A369}"/>
              </a:ext>
            </a:extLst>
          </p:cNvPr>
          <p:cNvCxnSpPr/>
          <p:nvPr/>
        </p:nvCxnSpPr>
        <p:spPr>
          <a:xfrm>
            <a:off x="9473609" y="717570"/>
            <a:ext cx="2718391" cy="10633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3" descr="C:\Users\PC\Downloads\noun_1086543_cc.png">
            <a:extLst>
              <a:ext uri="{FF2B5EF4-FFF2-40B4-BE49-F238E27FC236}">
                <a16:creationId xmlns:a16="http://schemas.microsoft.com/office/drawing/2014/main" id="{8CB65661-BE14-4A86-88E1-2EB78B698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50000" contrast="-100000"/>
          </a:blip>
          <a:srcRect b="14000"/>
          <a:stretch>
            <a:fillRect/>
          </a:stretch>
        </p:blipFill>
        <p:spPr bwMode="auto">
          <a:xfrm>
            <a:off x="9361220" y="804360"/>
            <a:ext cx="540000" cy="464400"/>
          </a:xfrm>
          <a:prstGeom prst="rect">
            <a:avLst/>
          </a:prstGeom>
          <a:noFill/>
        </p:spPr>
      </p:pic>
      <p:pic>
        <p:nvPicPr>
          <p:cNvPr id="5" name="Picture 7" descr="C:\Users\PC\Downloads\noun_1086541_cc.png">
            <a:extLst>
              <a:ext uri="{FF2B5EF4-FFF2-40B4-BE49-F238E27FC236}">
                <a16:creationId xmlns:a16="http://schemas.microsoft.com/office/drawing/2014/main" id="{9714034C-97EE-4982-81B5-CE29990A6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5875"/>
          <a:stretch>
            <a:fillRect/>
          </a:stretch>
        </p:blipFill>
        <p:spPr bwMode="auto">
          <a:xfrm>
            <a:off x="9930284" y="803290"/>
            <a:ext cx="540000" cy="454276"/>
          </a:xfrm>
          <a:prstGeom prst="rect">
            <a:avLst/>
          </a:prstGeom>
          <a:noFill/>
        </p:spPr>
      </p:pic>
      <p:pic>
        <p:nvPicPr>
          <p:cNvPr id="6" name="Picture 5" descr="C:\Users\PC\Downloads\noun_1086544_cc.png">
            <a:extLst>
              <a:ext uri="{FF2B5EF4-FFF2-40B4-BE49-F238E27FC236}">
                <a16:creationId xmlns:a16="http://schemas.microsoft.com/office/drawing/2014/main" id="{2DEE12A0-2244-400B-85EF-B8CA2381C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/>
          </a:blip>
          <a:srcRect b="16194"/>
          <a:stretch>
            <a:fillRect/>
          </a:stretch>
        </p:blipFill>
        <p:spPr bwMode="auto">
          <a:xfrm>
            <a:off x="11046702" y="803290"/>
            <a:ext cx="540000" cy="452554"/>
          </a:xfrm>
          <a:prstGeom prst="rect">
            <a:avLst/>
          </a:prstGeom>
          <a:noFill/>
        </p:spPr>
      </p:pic>
      <p:pic>
        <p:nvPicPr>
          <p:cNvPr id="7" name="Picture 6" descr="C:\Users\PC\Downloads\noun_1086540_cc.png">
            <a:extLst>
              <a:ext uri="{FF2B5EF4-FFF2-40B4-BE49-F238E27FC236}">
                <a16:creationId xmlns:a16="http://schemas.microsoft.com/office/drawing/2014/main" id="{4D3455AF-F973-4773-B80B-EB3DFA546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3802"/>
          <a:stretch>
            <a:fillRect/>
          </a:stretch>
        </p:blipFill>
        <p:spPr bwMode="auto">
          <a:xfrm>
            <a:off x="10440646" y="803290"/>
            <a:ext cx="540000" cy="4654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39564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299868" y="188640"/>
            <a:ext cx="3995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4. </a:t>
            </a:r>
            <a:r>
              <a:rPr lang="ko-KR" altLang="en-US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프로젝트 수행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709109" y="655829"/>
            <a:ext cx="4486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ERD</a:t>
            </a:r>
            <a:endParaRPr lang="ko-KR" altLang="en-US" sz="2800" b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29" name="Picture 4" descr="C:\Users\PC\Downloads\noun_1086553_cc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4440"/>
          <a:stretch>
            <a:fillRect/>
          </a:stretch>
        </p:blipFill>
        <p:spPr bwMode="auto">
          <a:xfrm>
            <a:off x="11567697" y="803290"/>
            <a:ext cx="540000" cy="462026"/>
          </a:xfrm>
          <a:prstGeom prst="rect">
            <a:avLst/>
          </a:prstGeom>
          <a:noFill/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06BFBA0-7AB0-4DF2-A27F-C2F0D86A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5ADCB-720F-4AE0-A20C-F2499AB65079}" type="slidenum">
              <a:rPr lang="ko-KR" altLang="en-US" smtClean="0"/>
              <a:pPr/>
              <a:t>19</a:t>
            </a:fld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BEB1371-8E96-40B1-AF2C-722CA9AC7E83}"/>
              </a:ext>
            </a:extLst>
          </p:cNvPr>
          <p:cNvCxnSpPr/>
          <p:nvPr/>
        </p:nvCxnSpPr>
        <p:spPr>
          <a:xfrm>
            <a:off x="-21266" y="1192760"/>
            <a:ext cx="8952614" cy="25195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6583921-14DF-4969-8133-FD813B2E7824}"/>
              </a:ext>
            </a:extLst>
          </p:cNvPr>
          <p:cNvCxnSpPr/>
          <p:nvPr/>
        </p:nvCxnSpPr>
        <p:spPr>
          <a:xfrm flipV="1">
            <a:off x="8917071" y="713960"/>
            <a:ext cx="576000" cy="500066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6CA70EC-4C82-47C6-A3D2-AF9B6D06A369}"/>
              </a:ext>
            </a:extLst>
          </p:cNvPr>
          <p:cNvCxnSpPr/>
          <p:nvPr/>
        </p:nvCxnSpPr>
        <p:spPr>
          <a:xfrm>
            <a:off x="9473609" y="717570"/>
            <a:ext cx="2718391" cy="10633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3" descr="C:\Users\PC\Downloads\noun_1086543_cc.png">
            <a:extLst>
              <a:ext uri="{FF2B5EF4-FFF2-40B4-BE49-F238E27FC236}">
                <a16:creationId xmlns:a16="http://schemas.microsoft.com/office/drawing/2014/main" id="{8CB65661-BE14-4A86-88E1-2EB78B698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50000" contrast="-100000"/>
          </a:blip>
          <a:srcRect b="14000"/>
          <a:stretch>
            <a:fillRect/>
          </a:stretch>
        </p:blipFill>
        <p:spPr bwMode="auto">
          <a:xfrm>
            <a:off x="9361220" y="804360"/>
            <a:ext cx="540000" cy="464400"/>
          </a:xfrm>
          <a:prstGeom prst="rect">
            <a:avLst/>
          </a:prstGeom>
          <a:noFill/>
        </p:spPr>
      </p:pic>
      <p:pic>
        <p:nvPicPr>
          <p:cNvPr id="5" name="Picture 7" descr="C:\Users\PC\Downloads\noun_1086541_cc.png">
            <a:extLst>
              <a:ext uri="{FF2B5EF4-FFF2-40B4-BE49-F238E27FC236}">
                <a16:creationId xmlns:a16="http://schemas.microsoft.com/office/drawing/2014/main" id="{9714034C-97EE-4982-81B5-CE29990A6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5875"/>
          <a:stretch>
            <a:fillRect/>
          </a:stretch>
        </p:blipFill>
        <p:spPr bwMode="auto">
          <a:xfrm>
            <a:off x="9930284" y="803290"/>
            <a:ext cx="540000" cy="454276"/>
          </a:xfrm>
          <a:prstGeom prst="rect">
            <a:avLst/>
          </a:prstGeom>
          <a:noFill/>
        </p:spPr>
      </p:pic>
      <p:pic>
        <p:nvPicPr>
          <p:cNvPr id="6" name="Picture 5" descr="C:\Users\PC\Downloads\noun_1086544_cc.png">
            <a:extLst>
              <a:ext uri="{FF2B5EF4-FFF2-40B4-BE49-F238E27FC236}">
                <a16:creationId xmlns:a16="http://schemas.microsoft.com/office/drawing/2014/main" id="{2DEE12A0-2244-400B-85EF-B8CA2381C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/>
          </a:blip>
          <a:srcRect b="16194"/>
          <a:stretch>
            <a:fillRect/>
          </a:stretch>
        </p:blipFill>
        <p:spPr bwMode="auto">
          <a:xfrm>
            <a:off x="11046702" y="803290"/>
            <a:ext cx="540000" cy="452554"/>
          </a:xfrm>
          <a:prstGeom prst="rect">
            <a:avLst/>
          </a:prstGeom>
          <a:noFill/>
        </p:spPr>
      </p:pic>
      <p:pic>
        <p:nvPicPr>
          <p:cNvPr id="7" name="Picture 6" descr="C:\Users\PC\Downloads\noun_1086540_cc.png">
            <a:extLst>
              <a:ext uri="{FF2B5EF4-FFF2-40B4-BE49-F238E27FC236}">
                <a16:creationId xmlns:a16="http://schemas.microsoft.com/office/drawing/2014/main" id="{4D3455AF-F973-4773-B80B-EB3DFA546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3802"/>
          <a:stretch>
            <a:fillRect/>
          </a:stretch>
        </p:blipFill>
        <p:spPr bwMode="auto">
          <a:xfrm>
            <a:off x="10440646" y="803290"/>
            <a:ext cx="540000" cy="465470"/>
          </a:xfrm>
          <a:prstGeom prst="rect">
            <a:avLst/>
          </a:prstGeom>
          <a:noFill/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0000000-0008-0000-0400-0000020000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1450690"/>
            <a:ext cx="10872372" cy="49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512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0DDA881-ACFD-488C-9FBE-5FD3E6024A8E}"/>
              </a:ext>
            </a:extLst>
          </p:cNvPr>
          <p:cNvSpPr/>
          <p:nvPr/>
        </p:nvSpPr>
        <p:spPr>
          <a:xfrm>
            <a:off x="-168696" y="120120"/>
            <a:ext cx="3991055" cy="119340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5400" b="1" i="1" kern="0" dirty="0">
                <a:solidFill>
                  <a:srgbClr val="5AC9B8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INDEX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8C661A-2215-4BD6-911F-A539252FAF85}"/>
              </a:ext>
            </a:extLst>
          </p:cNvPr>
          <p:cNvSpPr txBox="1"/>
          <p:nvPr/>
        </p:nvSpPr>
        <p:spPr>
          <a:xfrm>
            <a:off x="695400" y="1610931"/>
            <a:ext cx="432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E4A6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 </a:t>
            </a:r>
            <a:r>
              <a:rPr lang="ko-KR" altLang="en-US" sz="2800" b="1" dirty="0">
                <a:solidFill>
                  <a:srgbClr val="3E4A6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배경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784F85-4B43-4EC3-A036-E807E8002C7E}"/>
              </a:ext>
            </a:extLst>
          </p:cNvPr>
          <p:cNvSpPr txBox="1"/>
          <p:nvPr/>
        </p:nvSpPr>
        <p:spPr>
          <a:xfrm>
            <a:off x="1343472" y="2196805"/>
            <a:ext cx="3411543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주제</a:t>
            </a:r>
            <a:r>
              <a:rPr lang="en-US" altLang="ko-KR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 목표</a:t>
            </a:r>
            <a:endParaRPr lang="en-US" altLang="ko-KR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개요 및 핵심 기능</a:t>
            </a:r>
            <a:endParaRPr lang="en-US" altLang="ko-KR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46EDE9F-72AB-4BE5-BDE5-560425CC8D24}"/>
              </a:ext>
            </a:extLst>
          </p:cNvPr>
          <p:cNvCxnSpPr>
            <a:cxnSpLocks/>
          </p:cNvCxnSpPr>
          <p:nvPr/>
        </p:nvCxnSpPr>
        <p:spPr>
          <a:xfrm>
            <a:off x="695325" y="1286690"/>
            <a:ext cx="1080135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3176A41-9AFD-4144-90BB-0E8F7C8871BE}"/>
              </a:ext>
            </a:extLst>
          </p:cNvPr>
          <p:cNvSpPr txBox="1"/>
          <p:nvPr/>
        </p:nvSpPr>
        <p:spPr>
          <a:xfrm>
            <a:off x="695400" y="3861048"/>
            <a:ext cx="4752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E4A6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 </a:t>
            </a:r>
            <a:r>
              <a:rPr lang="ko-KR" altLang="en-US" sz="2800" b="1" dirty="0">
                <a:solidFill>
                  <a:srgbClr val="3E4A6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구성 및 역할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472FA3-2D80-4D3E-A8CF-B924C93C0A19}"/>
              </a:ext>
            </a:extLst>
          </p:cNvPr>
          <p:cNvSpPr txBox="1"/>
          <p:nvPr/>
        </p:nvSpPr>
        <p:spPr>
          <a:xfrm>
            <a:off x="1343472" y="4445602"/>
            <a:ext cx="3411543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프로세스 및 구성도 </a:t>
            </a:r>
            <a:endParaRPr lang="en-US" altLang="ko-KR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개발 환경</a:t>
            </a:r>
            <a:endParaRPr lang="en-US" altLang="ko-KR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팀원 역할</a:t>
            </a:r>
            <a:endParaRPr lang="en-US" altLang="ko-KR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DAC7BA-88AD-4F68-8C6C-AB8591A8FEFB}"/>
              </a:ext>
            </a:extLst>
          </p:cNvPr>
          <p:cNvSpPr txBox="1"/>
          <p:nvPr/>
        </p:nvSpPr>
        <p:spPr>
          <a:xfrm>
            <a:off x="6102136" y="1610931"/>
            <a:ext cx="54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E4A6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 </a:t>
            </a:r>
            <a:r>
              <a:rPr lang="ko-KR" altLang="en-US" sz="2800" b="1" dirty="0">
                <a:solidFill>
                  <a:srgbClr val="3E4A6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수행절차 및 방법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AD084A-1120-4115-8A85-0E93F0694292}"/>
              </a:ext>
            </a:extLst>
          </p:cNvPr>
          <p:cNvSpPr txBox="1"/>
          <p:nvPr/>
        </p:nvSpPr>
        <p:spPr>
          <a:xfrm>
            <a:off x="6100358" y="2738450"/>
            <a:ext cx="54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E4A6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 </a:t>
            </a:r>
            <a:r>
              <a:rPr lang="ko-KR" altLang="en-US" sz="2800" b="1" dirty="0">
                <a:solidFill>
                  <a:srgbClr val="3E4A6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수행 결과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F001AE-C981-489F-993B-38C33A64907D}"/>
              </a:ext>
            </a:extLst>
          </p:cNvPr>
          <p:cNvSpPr txBox="1"/>
          <p:nvPr/>
        </p:nvSpPr>
        <p:spPr>
          <a:xfrm>
            <a:off x="6748430" y="3260375"/>
            <a:ext cx="3411543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UML &amp; </a:t>
            </a:r>
            <a:r>
              <a:rPr lang="en-US" altLang="ko-KR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DataBase</a:t>
            </a:r>
            <a:endParaRPr lang="en-US" altLang="ko-KR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결과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3C4490-BA39-47D6-9971-7A7D1B805668}"/>
              </a:ext>
            </a:extLst>
          </p:cNvPr>
          <p:cNvSpPr txBox="1"/>
          <p:nvPr/>
        </p:nvSpPr>
        <p:spPr>
          <a:xfrm>
            <a:off x="6096000" y="4437112"/>
            <a:ext cx="54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E4A6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05. </a:t>
            </a:r>
            <a:r>
              <a:rPr lang="ko-KR" altLang="en-US" sz="2800" b="1" dirty="0">
                <a:solidFill>
                  <a:srgbClr val="3E4A6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후기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EAFD73-9466-4DB7-BE4A-4028AF26664F}"/>
              </a:ext>
            </a:extLst>
          </p:cNvPr>
          <p:cNvSpPr txBox="1"/>
          <p:nvPr/>
        </p:nvSpPr>
        <p:spPr>
          <a:xfrm>
            <a:off x="6744072" y="4988567"/>
            <a:ext cx="3411543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향후 보완점</a:t>
            </a:r>
            <a:endParaRPr lang="en-US" altLang="ko-KR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8294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299868" y="188640"/>
            <a:ext cx="3995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4. </a:t>
            </a:r>
            <a:r>
              <a:rPr lang="ko-KR" altLang="en-US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프로젝트 수행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709109" y="655829"/>
            <a:ext cx="4486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개발 결과 </a:t>
            </a:r>
            <a:r>
              <a:rPr lang="en-US" altLang="ko-KR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– User</a:t>
            </a:r>
            <a:r>
              <a:rPr lang="ko-KR" altLang="en-US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en-US" altLang="ko-KR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Web</a:t>
            </a:r>
            <a:endParaRPr lang="ko-KR" altLang="en-US" sz="2800" b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29" name="Picture 4" descr="C:\Users\PC\Downloads\noun_1086553_cc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4440"/>
          <a:stretch>
            <a:fillRect/>
          </a:stretch>
        </p:blipFill>
        <p:spPr bwMode="auto">
          <a:xfrm>
            <a:off x="11567697" y="803290"/>
            <a:ext cx="540000" cy="462026"/>
          </a:xfrm>
          <a:prstGeom prst="rect">
            <a:avLst/>
          </a:prstGeom>
          <a:noFill/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06BFBA0-7AB0-4DF2-A27F-C2F0D86A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5ADCB-720F-4AE0-A20C-F2499AB65079}" type="slidenum">
              <a:rPr lang="ko-KR" altLang="en-US" smtClean="0"/>
              <a:pPr/>
              <a:t>20</a:t>
            </a:fld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BEB1371-8E96-40B1-AF2C-722CA9AC7E83}"/>
              </a:ext>
            </a:extLst>
          </p:cNvPr>
          <p:cNvCxnSpPr/>
          <p:nvPr/>
        </p:nvCxnSpPr>
        <p:spPr>
          <a:xfrm>
            <a:off x="-21266" y="1192760"/>
            <a:ext cx="8952614" cy="25195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6583921-14DF-4969-8133-FD813B2E7824}"/>
              </a:ext>
            </a:extLst>
          </p:cNvPr>
          <p:cNvCxnSpPr/>
          <p:nvPr/>
        </p:nvCxnSpPr>
        <p:spPr>
          <a:xfrm flipV="1">
            <a:off x="8917071" y="713960"/>
            <a:ext cx="576000" cy="500066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6CA70EC-4C82-47C6-A3D2-AF9B6D06A369}"/>
              </a:ext>
            </a:extLst>
          </p:cNvPr>
          <p:cNvCxnSpPr/>
          <p:nvPr/>
        </p:nvCxnSpPr>
        <p:spPr>
          <a:xfrm>
            <a:off x="9473609" y="717570"/>
            <a:ext cx="2718391" cy="10633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3" descr="C:\Users\PC\Downloads\noun_1086543_cc.png">
            <a:extLst>
              <a:ext uri="{FF2B5EF4-FFF2-40B4-BE49-F238E27FC236}">
                <a16:creationId xmlns:a16="http://schemas.microsoft.com/office/drawing/2014/main" id="{8CB65661-BE14-4A86-88E1-2EB78B698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50000" contrast="-100000"/>
          </a:blip>
          <a:srcRect b="14000"/>
          <a:stretch>
            <a:fillRect/>
          </a:stretch>
        </p:blipFill>
        <p:spPr bwMode="auto">
          <a:xfrm>
            <a:off x="9361220" y="804360"/>
            <a:ext cx="540000" cy="464400"/>
          </a:xfrm>
          <a:prstGeom prst="rect">
            <a:avLst/>
          </a:prstGeom>
          <a:noFill/>
        </p:spPr>
      </p:pic>
      <p:pic>
        <p:nvPicPr>
          <p:cNvPr id="5" name="Picture 7" descr="C:\Users\PC\Downloads\noun_1086541_cc.png">
            <a:extLst>
              <a:ext uri="{FF2B5EF4-FFF2-40B4-BE49-F238E27FC236}">
                <a16:creationId xmlns:a16="http://schemas.microsoft.com/office/drawing/2014/main" id="{9714034C-97EE-4982-81B5-CE29990A6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5875"/>
          <a:stretch>
            <a:fillRect/>
          </a:stretch>
        </p:blipFill>
        <p:spPr bwMode="auto">
          <a:xfrm>
            <a:off x="9930284" y="803290"/>
            <a:ext cx="540000" cy="454276"/>
          </a:xfrm>
          <a:prstGeom prst="rect">
            <a:avLst/>
          </a:prstGeom>
          <a:noFill/>
        </p:spPr>
      </p:pic>
      <p:pic>
        <p:nvPicPr>
          <p:cNvPr id="6" name="Picture 5" descr="C:\Users\PC\Downloads\noun_1086544_cc.png">
            <a:extLst>
              <a:ext uri="{FF2B5EF4-FFF2-40B4-BE49-F238E27FC236}">
                <a16:creationId xmlns:a16="http://schemas.microsoft.com/office/drawing/2014/main" id="{2DEE12A0-2244-400B-85EF-B8CA2381C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/>
          </a:blip>
          <a:srcRect b="16194"/>
          <a:stretch>
            <a:fillRect/>
          </a:stretch>
        </p:blipFill>
        <p:spPr bwMode="auto">
          <a:xfrm>
            <a:off x="11046702" y="803290"/>
            <a:ext cx="540000" cy="452554"/>
          </a:xfrm>
          <a:prstGeom prst="rect">
            <a:avLst/>
          </a:prstGeom>
          <a:noFill/>
        </p:spPr>
      </p:pic>
      <p:pic>
        <p:nvPicPr>
          <p:cNvPr id="7" name="Picture 6" descr="C:\Users\PC\Downloads\noun_1086540_cc.png">
            <a:extLst>
              <a:ext uri="{FF2B5EF4-FFF2-40B4-BE49-F238E27FC236}">
                <a16:creationId xmlns:a16="http://schemas.microsoft.com/office/drawing/2014/main" id="{4D3455AF-F973-4773-B80B-EB3DFA546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3802"/>
          <a:stretch>
            <a:fillRect/>
          </a:stretch>
        </p:blipFill>
        <p:spPr bwMode="auto">
          <a:xfrm>
            <a:off x="10440646" y="803290"/>
            <a:ext cx="540000" cy="465470"/>
          </a:xfrm>
          <a:prstGeom prst="rect">
            <a:avLst/>
          </a:prstGeom>
          <a:noFill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C901ED-817E-43E7-A453-CAB0F278D5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7244" y="2156870"/>
            <a:ext cx="8302006" cy="389677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7D09988-01C3-41A2-B80F-9D720332E97C}"/>
              </a:ext>
            </a:extLst>
          </p:cNvPr>
          <p:cNvSpPr/>
          <p:nvPr/>
        </p:nvSpPr>
        <p:spPr>
          <a:xfrm>
            <a:off x="1703512" y="1978874"/>
            <a:ext cx="1519067" cy="628842"/>
          </a:xfrm>
          <a:prstGeom prst="rect">
            <a:avLst/>
          </a:prstGeom>
          <a:noFill/>
          <a:ln w="76200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A36307B-AEBA-440F-A4D5-693F50AE0BB7}"/>
              </a:ext>
            </a:extLst>
          </p:cNvPr>
          <p:cNvSpPr/>
          <p:nvPr/>
        </p:nvSpPr>
        <p:spPr>
          <a:xfrm>
            <a:off x="9283868" y="1964291"/>
            <a:ext cx="1195662" cy="628842"/>
          </a:xfrm>
          <a:prstGeom prst="rect">
            <a:avLst/>
          </a:prstGeom>
          <a:noFill/>
          <a:ln w="76200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2809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299868" y="188640"/>
            <a:ext cx="3995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4. </a:t>
            </a:r>
            <a:r>
              <a:rPr lang="ko-KR" altLang="en-US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프로젝트 수행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709109" y="655829"/>
            <a:ext cx="4486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개발 결과 </a:t>
            </a:r>
            <a:r>
              <a:rPr lang="en-US" altLang="ko-KR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– User</a:t>
            </a:r>
            <a:r>
              <a:rPr lang="ko-KR" altLang="en-US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en-US" altLang="ko-KR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Web</a:t>
            </a:r>
            <a:endParaRPr lang="ko-KR" altLang="en-US" sz="2800" b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29" name="Picture 4" descr="C:\Users\PC\Downloads\noun_1086553_cc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4440"/>
          <a:stretch>
            <a:fillRect/>
          </a:stretch>
        </p:blipFill>
        <p:spPr bwMode="auto">
          <a:xfrm>
            <a:off x="11567697" y="803290"/>
            <a:ext cx="540000" cy="462026"/>
          </a:xfrm>
          <a:prstGeom prst="rect">
            <a:avLst/>
          </a:prstGeom>
          <a:noFill/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06BFBA0-7AB0-4DF2-A27F-C2F0D86A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5ADCB-720F-4AE0-A20C-F2499AB65079}" type="slidenum">
              <a:rPr lang="ko-KR" altLang="en-US" smtClean="0"/>
              <a:pPr/>
              <a:t>21</a:t>
            </a:fld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BEB1371-8E96-40B1-AF2C-722CA9AC7E83}"/>
              </a:ext>
            </a:extLst>
          </p:cNvPr>
          <p:cNvCxnSpPr/>
          <p:nvPr/>
        </p:nvCxnSpPr>
        <p:spPr>
          <a:xfrm>
            <a:off x="-21266" y="1192760"/>
            <a:ext cx="8952614" cy="25195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6583921-14DF-4969-8133-FD813B2E7824}"/>
              </a:ext>
            </a:extLst>
          </p:cNvPr>
          <p:cNvCxnSpPr/>
          <p:nvPr/>
        </p:nvCxnSpPr>
        <p:spPr>
          <a:xfrm flipV="1">
            <a:off x="8917071" y="713960"/>
            <a:ext cx="576000" cy="500066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6CA70EC-4C82-47C6-A3D2-AF9B6D06A369}"/>
              </a:ext>
            </a:extLst>
          </p:cNvPr>
          <p:cNvCxnSpPr/>
          <p:nvPr/>
        </p:nvCxnSpPr>
        <p:spPr>
          <a:xfrm>
            <a:off x="9473609" y="717570"/>
            <a:ext cx="2718391" cy="10633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3" descr="C:\Users\PC\Downloads\noun_1086543_cc.png">
            <a:extLst>
              <a:ext uri="{FF2B5EF4-FFF2-40B4-BE49-F238E27FC236}">
                <a16:creationId xmlns:a16="http://schemas.microsoft.com/office/drawing/2014/main" id="{8CB65661-BE14-4A86-88E1-2EB78B698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50000" contrast="-100000"/>
          </a:blip>
          <a:srcRect b="14000"/>
          <a:stretch>
            <a:fillRect/>
          </a:stretch>
        </p:blipFill>
        <p:spPr bwMode="auto">
          <a:xfrm>
            <a:off x="9361220" y="804360"/>
            <a:ext cx="540000" cy="464400"/>
          </a:xfrm>
          <a:prstGeom prst="rect">
            <a:avLst/>
          </a:prstGeom>
          <a:noFill/>
        </p:spPr>
      </p:pic>
      <p:pic>
        <p:nvPicPr>
          <p:cNvPr id="5" name="Picture 7" descr="C:\Users\PC\Downloads\noun_1086541_cc.png">
            <a:extLst>
              <a:ext uri="{FF2B5EF4-FFF2-40B4-BE49-F238E27FC236}">
                <a16:creationId xmlns:a16="http://schemas.microsoft.com/office/drawing/2014/main" id="{9714034C-97EE-4982-81B5-CE29990A6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5875"/>
          <a:stretch>
            <a:fillRect/>
          </a:stretch>
        </p:blipFill>
        <p:spPr bwMode="auto">
          <a:xfrm>
            <a:off x="9930284" y="803290"/>
            <a:ext cx="540000" cy="454276"/>
          </a:xfrm>
          <a:prstGeom prst="rect">
            <a:avLst/>
          </a:prstGeom>
          <a:noFill/>
        </p:spPr>
      </p:pic>
      <p:pic>
        <p:nvPicPr>
          <p:cNvPr id="6" name="Picture 5" descr="C:\Users\PC\Downloads\noun_1086544_cc.png">
            <a:extLst>
              <a:ext uri="{FF2B5EF4-FFF2-40B4-BE49-F238E27FC236}">
                <a16:creationId xmlns:a16="http://schemas.microsoft.com/office/drawing/2014/main" id="{2DEE12A0-2244-400B-85EF-B8CA2381C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/>
          </a:blip>
          <a:srcRect b="16194"/>
          <a:stretch>
            <a:fillRect/>
          </a:stretch>
        </p:blipFill>
        <p:spPr bwMode="auto">
          <a:xfrm>
            <a:off x="11046702" y="803290"/>
            <a:ext cx="540000" cy="452554"/>
          </a:xfrm>
          <a:prstGeom prst="rect">
            <a:avLst/>
          </a:prstGeom>
          <a:noFill/>
        </p:spPr>
      </p:pic>
      <p:pic>
        <p:nvPicPr>
          <p:cNvPr id="7" name="Picture 6" descr="C:\Users\PC\Downloads\noun_1086540_cc.png">
            <a:extLst>
              <a:ext uri="{FF2B5EF4-FFF2-40B4-BE49-F238E27FC236}">
                <a16:creationId xmlns:a16="http://schemas.microsoft.com/office/drawing/2014/main" id="{4D3455AF-F973-4773-B80B-EB3DFA546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3802"/>
          <a:stretch>
            <a:fillRect/>
          </a:stretch>
        </p:blipFill>
        <p:spPr bwMode="auto">
          <a:xfrm>
            <a:off x="10440646" y="803290"/>
            <a:ext cx="540000" cy="465470"/>
          </a:xfrm>
          <a:prstGeom prst="rect">
            <a:avLst/>
          </a:prstGeom>
          <a:noFill/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2578025-7249-4931-A966-F0171CECC7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1504" y="1538184"/>
            <a:ext cx="3746094" cy="4841187"/>
          </a:xfrm>
          <a:prstGeom prst="rect">
            <a:avLst/>
          </a:prstGeom>
        </p:spPr>
      </p:pic>
      <p:sp>
        <p:nvSpPr>
          <p:cNvPr id="11" name="아래쪽 화살표 35">
            <a:extLst>
              <a:ext uri="{FF2B5EF4-FFF2-40B4-BE49-F238E27FC236}">
                <a16:creationId xmlns:a16="http://schemas.microsoft.com/office/drawing/2014/main" id="{C4C6D1E7-4AA4-4B5B-8465-63EB09202B3E}"/>
              </a:ext>
            </a:extLst>
          </p:cNvPr>
          <p:cNvSpPr/>
          <p:nvPr/>
        </p:nvSpPr>
        <p:spPr>
          <a:xfrm rot="16200000">
            <a:off x="4781928" y="782634"/>
            <a:ext cx="323891" cy="4176464"/>
          </a:xfrm>
          <a:prstGeom prst="downArrow">
            <a:avLst>
              <a:gd name="adj1" fmla="val 24603"/>
              <a:gd name="adj2" fmla="val 59524"/>
            </a:avLst>
          </a:prstGeom>
          <a:solidFill>
            <a:srgbClr val="5AC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7454D1-189E-4A66-8155-A29A12FA99D2}"/>
              </a:ext>
            </a:extLst>
          </p:cNvPr>
          <p:cNvSpPr txBox="1"/>
          <p:nvPr/>
        </p:nvSpPr>
        <p:spPr>
          <a:xfrm>
            <a:off x="6816080" y="1743050"/>
            <a:ext cx="4003038" cy="327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매장이용 경험有 고객</a:t>
            </a:r>
            <a:endParaRPr lang="en-US" altLang="ko-KR" sz="2800" b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itchFamily="50" charset="-127"/>
              <a:ea typeface="배달의민족 도현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vs</a:t>
            </a:r>
          </a:p>
          <a:p>
            <a:pPr algn="ctr">
              <a:lnSpc>
                <a:spcPct val="150000"/>
              </a:lnSpc>
            </a:pPr>
            <a:r>
              <a:rPr lang="ko-KR" altLang="en-US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매장이용 경험無 고객</a:t>
            </a:r>
            <a:endParaRPr lang="en-US" altLang="ko-KR" sz="2800" b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itchFamily="50" charset="-127"/>
              <a:ea typeface="배달의민족 도현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800" b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itchFamily="50" charset="-127"/>
              <a:ea typeface="배달의민족 도현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2800" b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32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0F1D68-7DE5-4112-9125-028466A310D8}"/>
              </a:ext>
            </a:extLst>
          </p:cNvPr>
          <p:cNvSpPr/>
          <p:nvPr/>
        </p:nvSpPr>
        <p:spPr>
          <a:xfrm>
            <a:off x="713797" y="6333729"/>
            <a:ext cx="3186000" cy="45719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299868" y="188640"/>
            <a:ext cx="3995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4. </a:t>
            </a:r>
            <a:r>
              <a:rPr lang="ko-KR" altLang="en-US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프로젝트 수행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709109" y="655829"/>
            <a:ext cx="4486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개발 결과 </a:t>
            </a:r>
            <a:r>
              <a:rPr lang="en-US" altLang="ko-KR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– User</a:t>
            </a:r>
            <a:r>
              <a:rPr lang="ko-KR" altLang="en-US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en-US" altLang="ko-KR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Web</a:t>
            </a:r>
            <a:endParaRPr lang="ko-KR" altLang="en-US" sz="2800" b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29" name="Picture 4" descr="C:\Users\PC\Downloads\noun_1086553_cc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4440"/>
          <a:stretch>
            <a:fillRect/>
          </a:stretch>
        </p:blipFill>
        <p:spPr bwMode="auto">
          <a:xfrm>
            <a:off x="11567697" y="803290"/>
            <a:ext cx="540000" cy="462026"/>
          </a:xfrm>
          <a:prstGeom prst="rect">
            <a:avLst/>
          </a:prstGeom>
          <a:noFill/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06BFBA0-7AB0-4DF2-A27F-C2F0D86A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5ADCB-720F-4AE0-A20C-F2499AB65079}" type="slidenum">
              <a:rPr lang="ko-KR" altLang="en-US" smtClean="0"/>
              <a:pPr/>
              <a:t>22</a:t>
            </a:fld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BEB1371-8E96-40B1-AF2C-722CA9AC7E83}"/>
              </a:ext>
            </a:extLst>
          </p:cNvPr>
          <p:cNvCxnSpPr/>
          <p:nvPr/>
        </p:nvCxnSpPr>
        <p:spPr>
          <a:xfrm>
            <a:off x="-21266" y="1192760"/>
            <a:ext cx="8952614" cy="25195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6583921-14DF-4969-8133-FD813B2E7824}"/>
              </a:ext>
            </a:extLst>
          </p:cNvPr>
          <p:cNvCxnSpPr/>
          <p:nvPr/>
        </p:nvCxnSpPr>
        <p:spPr>
          <a:xfrm flipV="1">
            <a:off x="8917071" y="713960"/>
            <a:ext cx="576000" cy="500066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6CA70EC-4C82-47C6-A3D2-AF9B6D06A369}"/>
              </a:ext>
            </a:extLst>
          </p:cNvPr>
          <p:cNvCxnSpPr/>
          <p:nvPr/>
        </p:nvCxnSpPr>
        <p:spPr>
          <a:xfrm>
            <a:off x="9473609" y="717570"/>
            <a:ext cx="2718391" cy="10633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3" descr="C:\Users\PC\Downloads\noun_1086543_cc.png">
            <a:extLst>
              <a:ext uri="{FF2B5EF4-FFF2-40B4-BE49-F238E27FC236}">
                <a16:creationId xmlns:a16="http://schemas.microsoft.com/office/drawing/2014/main" id="{8CB65661-BE14-4A86-88E1-2EB78B698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50000" contrast="-100000"/>
          </a:blip>
          <a:srcRect b="14000"/>
          <a:stretch>
            <a:fillRect/>
          </a:stretch>
        </p:blipFill>
        <p:spPr bwMode="auto">
          <a:xfrm>
            <a:off x="9361220" y="804360"/>
            <a:ext cx="540000" cy="464400"/>
          </a:xfrm>
          <a:prstGeom prst="rect">
            <a:avLst/>
          </a:prstGeom>
          <a:noFill/>
        </p:spPr>
      </p:pic>
      <p:pic>
        <p:nvPicPr>
          <p:cNvPr id="5" name="Picture 7" descr="C:\Users\PC\Downloads\noun_1086541_cc.png">
            <a:extLst>
              <a:ext uri="{FF2B5EF4-FFF2-40B4-BE49-F238E27FC236}">
                <a16:creationId xmlns:a16="http://schemas.microsoft.com/office/drawing/2014/main" id="{9714034C-97EE-4982-81B5-CE29990A6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5875"/>
          <a:stretch>
            <a:fillRect/>
          </a:stretch>
        </p:blipFill>
        <p:spPr bwMode="auto">
          <a:xfrm>
            <a:off x="9930284" y="803290"/>
            <a:ext cx="540000" cy="454276"/>
          </a:xfrm>
          <a:prstGeom prst="rect">
            <a:avLst/>
          </a:prstGeom>
          <a:noFill/>
        </p:spPr>
      </p:pic>
      <p:pic>
        <p:nvPicPr>
          <p:cNvPr id="6" name="Picture 5" descr="C:\Users\PC\Downloads\noun_1086544_cc.png">
            <a:extLst>
              <a:ext uri="{FF2B5EF4-FFF2-40B4-BE49-F238E27FC236}">
                <a16:creationId xmlns:a16="http://schemas.microsoft.com/office/drawing/2014/main" id="{2DEE12A0-2244-400B-85EF-B8CA2381C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/>
          </a:blip>
          <a:srcRect b="16194"/>
          <a:stretch>
            <a:fillRect/>
          </a:stretch>
        </p:blipFill>
        <p:spPr bwMode="auto">
          <a:xfrm>
            <a:off x="11046702" y="803290"/>
            <a:ext cx="540000" cy="452554"/>
          </a:xfrm>
          <a:prstGeom prst="rect">
            <a:avLst/>
          </a:prstGeom>
          <a:noFill/>
        </p:spPr>
      </p:pic>
      <p:pic>
        <p:nvPicPr>
          <p:cNvPr id="7" name="Picture 6" descr="C:\Users\PC\Downloads\noun_1086540_cc.png">
            <a:extLst>
              <a:ext uri="{FF2B5EF4-FFF2-40B4-BE49-F238E27FC236}">
                <a16:creationId xmlns:a16="http://schemas.microsoft.com/office/drawing/2014/main" id="{4D3455AF-F973-4773-B80B-EB3DFA546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3802"/>
          <a:stretch>
            <a:fillRect/>
          </a:stretch>
        </p:blipFill>
        <p:spPr bwMode="auto">
          <a:xfrm>
            <a:off x="10440646" y="803290"/>
            <a:ext cx="540000" cy="465470"/>
          </a:xfrm>
          <a:prstGeom prst="rect">
            <a:avLst/>
          </a:prstGeom>
          <a:noFill/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28EF3CA-EDC5-4F5D-A9A0-2BEF050714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8273" y="1628475"/>
            <a:ext cx="3276558" cy="479533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C42DC45-75E1-4FED-880B-2E52F3FFE65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6437"/>
          <a:stretch/>
        </p:blipFill>
        <p:spPr>
          <a:xfrm>
            <a:off x="669855" y="1628475"/>
            <a:ext cx="3263284" cy="472787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07697E0-650D-4BFB-A57C-6054DD688F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20042" y="1588980"/>
            <a:ext cx="3276558" cy="479234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20913C42-CD1E-4AD7-A1C3-B34B9B57090A}"/>
              </a:ext>
            </a:extLst>
          </p:cNvPr>
          <p:cNvSpPr/>
          <p:nvPr/>
        </p:nvSpPr>
        <p:spPr>
          <a:xfrm>
            <a:off x="5498169" y="5910070"/>
            <a:ext cx="1195662" cy="628842"/>
          </a:xfrm>
          <a:prstGeom prst="rect">
            <a:avLst/>
          </a:prstGeom>
          <a:noFill/>
          <a:ln w="76200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3F5FA94-01EC-4AA6-888E-8708159439B7}"/>
              </a:ext>
            </a:extLst>
          </p:cNvPr>
          <p:cNvSpPr/>
          <p:nvPr/>
        </p:nvSpPr>
        <p:spPr>
          <a:xfrm>
            <a:off x="9303389" y="5701782"/>
            <a:ext cx="1195662" cy="628842"/>
          </a:xfrm>
          <a:prstGeom prst="rect">
            <a:avLst/>
          </a:prstGeom>
          <a:noFill/>
          <a:ln w="76200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3898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299868" y="188640"/>
            <a:ext cx="3995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4. </a:t>
            </a:r>
            <a:r>
              <a:rPr lang="ko-KR" altLang="en-US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프로젝트 수행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709109" y="655829"/>
            <a:ext cx="4486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개발 결과 </a:t>
            </a:r>
            <a:r>
              <a:rPr lang="en-US" altLang="ko-KR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– User</a:t>
            </a:r>
            <a:r>
              <a:rPr lang="ko-KR" altLang="en-US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en-US" altLang="ko-KR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Web</a:t>
            </a:r>
            <a:endParaRPr lang="ko-KR" altLang="en-US" sz="2800" b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29" name="Picture 4" descr="C:\Users\PC\Downloads\noun_1086553_cc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4440"/>
          <a:stretch>
            <a:fillRect/>
          </a:stretch>
        </p:blipFill>
        <p:spPr bwMode="auto">
          <a:xfrm>
            <a:off x="11567697" y="803290"/>
            <a:ext cx="540000" cy="462026"/>
          </a:xfrm>
          <a:prstGeom prst="rect">
            <a:avLst/>
          </a:prstGeom>
          <a:noFill/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06BFBA0-7AB0-4DF2-A27F-C2F0D86A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5ADCB-720F-4AE0-A20C-F2499AB65079}" type="slidenum">
              <a:rPr lang="ko-KR" altLang="en-US" smtClean="0"/>
              <a:pPr/>
              <a:t>23</a:t>
            </a:fld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BEB1371-8E96-40B1-AF2C-722CA9AC7E83}"/>
              </a:ext>
            </a:extLst>
          </p:cNvPr>
          <p:cNvCxnSpPr/>
          <p:nvPr/>
        </p:nvCxnSpPr>
        <p:spPr>
          <a:xfrm>
            <a:off x="-21266" y="1192760"/>
            <a:ext cx="8952614" cy="25195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6583921-14DF-4969-8133-FD813B2E7824}"/>
              </a:ext>
            </a:extLst>
          </p:cNvPr>
          <p:cNvCxnSpPr/>
          <p:nvPr/>
        </p:nvCxnSpPr>
        <p:spPr>
          <a:xfrm flipV="1">
            <a:off x="8917071" y="713960"/>
            <a:ext cx="576000" cy="500066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6CA70EC-4C82-47C6-A3D2-AF9B6D06A369}"/>
              </a:ext>
            </a:extLst>
          </p:cNvPr>
          <p:cNvCxnSpPr/>
          <p:nvPr/>
        </p:nvCxnSpPr>
        <p:spPr>
          <a:xfrm>
            <a:off x="9473609" y="717570"/>
            <a:ext cx="2718391" cy="10633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3" descr="C:\Users\PC\Downloads\noun_1086543_cc.png">
            <a:extLst>
              <a:ext uri="{FF2B5EF4-FFF2-40B4-BE49-F238E27FC236}">
                <a16:creationId xmlns:a16="http://schemas.microsoft.com/office/drawing/2014/main" id="{8CB65661-BE14-4A86-88E1-2EB78B698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50000" contrast="-100000"/>
          </a:blip>
          <a:srcRect b="14000"/>
          <a:stretch>
            <a:fillRect/>
          </a:stretch>
        </p:blipFill>
        <p:spPr bwMode="auto">
          <a:xfrm>
            <a:off x="9361220" y="804360"/>
            <a:ext cx="540000" cy="464400"/>
          </a:xfrm>
          <a:prstGeom prst="rect">
            <a:avLst/>
          </a:prstGeom>
          <a:noFill/>
        </p:spPr>
      </p:pic>
      <p:pic>
        <p:nvPicPr>
          <p:cNvPr id="5" name="Picture 7" descr="C:\Users\PC\Downloads\noun_1086541_cc.png">
            <a:extLst>
              <a:ext uri="{FF2B5EF4-FFF2-40B4-BE49-F238E27FC236}">
                <a16:creationId xmlns:a16="http://schemas.microsoft.com/office/drawing/2014/main" id="{9714034C-97EE-4982-81B5-CE29990A6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5875"/>
          <a:stretch>
            <a:fillRect/>
          </a:stretch>
        </p:blipFill>
        <p:spPr bwMode="auto">
          <a:xfrm>
            <a:off x="9930284" y="803290"/>
            <a:ext cx="540000" cy="454276"/>
          </a:xfrm>
          <a:prstGeom prst="rect">
            <a:avLst/>
          </a:prstGeom>
          <a:noFill/>
        </p:spPr>
      </p:pic>
      <p:pic>
        <p:nvPicPr>
          <p:cNvPr id="6" name="Picture 5" descr="C:\Users\PC\Downloads\noun_1086544_cc.png">
            <a:extLst>
              <a:ext uri="{FF2B5EF4-FFF2-40B4-BE49-F238E27FC236}">
                <a16:creationId xmlns:a16="http://schemas.microsoft.com/office/drawing/2014/main" id="{2DEE12A0-2244-400B-85EF-B8CA2381C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/>
          </a:blip>
          <a:srcRect b="16194"/>
          <a:stretch>
            <a:fillRect/>
          </a:stretch>
        </p:blipFill>
        <p:spPr bwMode="auto">
          <a:xfrm>
            <a:off x="11046702" y="803290"/>
            <a:ext cx="540000" cy="452554"/>
          </a:xfrm>
          <a:prstGeom prst="rect">
            <a:avLst/>
          </a:prstGeom>
          <a:noFill/>
        </p:spPr>
      </p:pic>
      <p:pic>
        <p:nvPicPr>
          <p:cNvPr id="7" name="Picture 6" descr="C:\Users\PC\Downloads\noun_1086540_cc.png">
            <a:extLst>
              <a:ext uri="{FF2B5EF4-FFF2-40B4-BE49-F238E27FC236}">
                <a16:creationId xmlns:a16="http://schemas.microsoft.com/office/drawing/2014/main" id="{4D3455AF-F973-4773-B80B-EB3DFA546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3802"/>
          <a:stretch>
            <a:fillRect/>
          </a:stretch>
        </p:blipFill>
        <p:spPr bwMode="auto">
          <a:xfrm>
            <a:off x="10440646" y="803290"/>
            <a:ext cx="540000" cy="465470"/>
          </a:xfrm>
          <a:prstGeom prst="rect">
            <a:avLst/>
          </a:prstGeom>
          <a:noFill/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4DE6D71-69F0-4B45-908E-1B6827AB06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9200" y="1588355"/>
            <a:ext cx="3551446" cy="486453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9D03830-37B9-48A0-86D8-D4A4B9A1FB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7289" y="1566442"/>
            <a:ext cx="3325512" cy="488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57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299868" y="188640"/>
            <a:ext cx="3995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4. </a:t>
            </a:r>
            <a:r>
              <a:rPr lang="ko-KR" altLang="en-US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프로젝트 수행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709109" y="655829"/>
            <a:ext cx="4486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개발 결과 </a:t>
            </a:r>
            <a:r>
              <a:rPr lang="en-US" altLang="ko-KR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– POS</a:t>
            </a:r>
            <a:endParaRPr lang="ko-KR" altLang="en-US" sz="2800" b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29" name="Picture 4" descr="C:\Users\PC\Downloads\noun_1086553_cc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4440"/>
          <a:stretch>
            <a:fillRect/>
          </a:stretch>
        </p:blipFill>
        <p:spPr bwMode="auto">
          <a:xfrm>
            <a:off x="11567697" y="803290"/>
            <a:ext cx="540000" cy="462026"/>
          </a:xfrm>
          <a:prstGeom prst="rect">
            <a:avLst/>
          </a:prstGeom>
          <a:noFill/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06BFBA0-7AB0-4DF2-A27F-C2F0D86A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5ADCB-720F-4AE0-A20C-F2499AB65079}" type="slidenum">
              <a:rPr lang="ko-KR" altLang="en-US" smtClean="0"/>
              <a:pPr/>
              <a:t>24</a:t>
            </a:fld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BEB1371-8E96-40B1-AF2C-722CA9AC7E83}"/>
              </a:ext>
            </a:extLst>
          </p:cNvPr>
          <p:cNvCxnSpPr/>
          <p:nvPr/>
        </p:nvCxnSpPr>
        <p:spPr>
          <a:xfrm>
            <a:off x="-21266" y="1192760"/>
            <a:ext cx="8952614" cy="25195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6583921-14DF-4969-8133-FD813B2E7824}"/>
              </a:ext>
            </a:extLst>
          </p:cNvPr>
          <p:cNvCxnSpPr/>
          <p:nvPr/>
        </p:nvCxnSpPr>
        <p:spPr>
          <a:xfrm flipV="1">
            <a:off x="8917071" y="713960"/>
            <a:ext cx="576000" cy="500066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6CA70EC-4C82-47C6-A3D2-AF9B6D06A369}"/>
              </a:ext>
            </a:extLst>
          </p:cNvPr>
          <p:cNvCxnSpPr/>
          <p:nvPr/>
        </p:nvCxnSpPr>
        <p:spPr>
          <a:xfrm>
            <a:off x="9473609" y="717570"/>
            <a:ext cx="2718391" cy="10633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3" descr="C:\Users\PC\Downloads\noun_1086543_cc.png">
            <a:extLst>
              <a:ext uri="{FF2B5EF4-FFF2-40B4-BE49-F238E27FC236}">
                <a16:creationId xmlns:a16="http://schemas.microsoft.com/office/drawing/2014/main" id="{8CB65661-BE14-4A86-88E1-2EB78B698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50000" contrast="-100000"/>
          </a:blip>
          <a:srcRect b="14000"/>
          <a:stretch>
            <a:fillRect/>
          </a:stretch>
        </p:blipFill>
        <p:spPr bwMode="auto">
          <a:xfrm>
            <a:off x="9361220" y="804360"/>
            <a:ext cx="540000" cy="464400"/>
          </a:xfrm>
          <a:prstGeom prst="rect">
            <a:avLst/>
          </a:prstGeom>
          <a:noFill/>
        </p:spPr>
      </p:pic>
      <p:pic>
        <p:nvPicPr>
          <p:cNvPr id="5" name="Picture 7" descr="C:\Users\PC\Downloads\noun_1086541_cc.png">
            <a:extLst>
              <a:ext uri="{FF2B5EF4-FFF2-40B4-BE49-F238E27FC236}">
                <a16:creationId xmlns:a16="http://schemas.microsoft.com/office/drawing/2014/main" id="{9714034C-97EE-4982-81B5-CE29990A6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5875"/>
          <a:stretch>
            <a:fillRect/>
          </a:stretch>
        </p:blipFill>
        <p:spPr bwMode="auto">
          <a:xfrm>
            <a:off x="9930284" y="803290"/>
            <a:ext cx="540000" cy="454276"/>
          </a:xfrm>
          <a:prstGeom prst="rect">
            <a:avLst/>
          </a:prstGeom>
          <a:noFill/>
        </p:spPr>
      </p:pic>
      <p:pic>
        <p:nvPicPr>
          <p:cNvPr id="6" name="Picture 5" descr="C:\Users\PC\Downloads\noun_1086544_cc.png">
            <a:extLst>
              <a:ext uri="{FF2B5EF4-FFF2-40B4-BE49-F238E27FC236}">
                <a16:creationId xmlns:a16="http://schemas.microsoft.com/office/drawing/2014/main" id="{2DEE12A0-2244-400B-85EF-B8CA2381C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/>
          </a:blip>
          <a:srcRect b="16194"/>
          <a:stretch>
            <a:fillRect/>
          </a:stretch>
        </p:blipFill>
        <p:spPr bwMode="auto">
          <a:xfrm>
            <a:off x="11046702" y="803290"/>
            <a:ext cx="540000" cy="452554"/>
          </a:xfrm>
          <a:prstGeom prst="rect">
            <a:avLst/>
          </a:prstGeom>
          <a:noFill/>
        </p:spPr>
      </p:pic>
      <p:pic>
        <p:nvPicPr>
          <p:cNvPr id="7" name="Picture 6" descr="C:\Users\PC\Downloads\noun_1086540_cc.png">
            <a:extLst>
              <a:ext uri="{FF2B5EF4-FFF2-40B4-BE49-F238E27FC236}">
                <a16:creationId xmlns:a16="http://schemas.microsoft.com/office/drawing/2014/main" id="{4D3455AF-F973-4773-B80B-EB3DFA546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3802"/>
          <a:stretch>
            <a:fillRect/>
          </a:stretch>
        </p:blipFill>
        <p:spPr bwMode="auto">
          <a:xfrm>
            <a:off x="10440646" y="803290"/>
            <a:ext cx="540000" cy="465470"/>
          </a:xfrm>
          <a:prstGeom prst="rect">
            <a:avLst/>
          </a:prstGeom>
          <a:noFill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8E0EBDA-0D3D-4FE2-B73D-99599F7705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785" y="1700808"/>
            <a:ext cx="6505575" cy="46482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5B644CA-FB5A-445A-B3F5-847E997B185C}"/>
              </a:ext>
            </a:extLst>
          </p:cNvPr>
          <p:cNvSpPr/>
          <p:nvPr/>
        </p:nvSpPr>
        <p:spPr>
          <a:xfrm>
            <a:off x="6293552" y="5147956"/>
            <a:ext cx="804516" cy="508048"/>
          </a:xfrm>
          <a:prstGeom prst="rect">
            <a:avLst/>
          </a:prstGeom>
          <a:noFill/>
          <a:ln w="76200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2277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299868" y="188640"/>
            <a:ext cx="3995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4. </a:t>
            </a:r>
            <a:r>
              <a:rPr lang="ko-KR" altLang="en-US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프로젝트 수행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709109" y="655829"/>
            <a:ext cx="5098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개발 결과 </a:t>
            </a:r>
            <a:r>
              <a:rPr lang="en-US" altLang="ko-KR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– POS 1. </a:t>
            </a:r>
            <a:r>
              <a:rPr lang="ko-KR" altLang="en-US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기본 결제</a:t>
            </a:r>
          </a:p>
        </p:txBody>
      </p:sp>
      <p:pic>
        <p:nvPicPr>
          <p:cNvPr id="29" name="Picture 4" descr="C:\Users\PC\Downloads\noun_1086553_cc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4440"/>
          <a:stretch>
            <a:fillRect/>
          </a:stretch>
        </p:blipFill>
        <p:spPr bwMode="auto">
          <a:xfrm>
            <a:off x="11567697" y="803290"/>
            <a:ext cx="540000" cy="462026"/>
          </a:xfrm>
          <a:prstGeom prst="rect">
            <a:avLst/>
          </a:prstGeom>
          <a:noFill/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06BFBA0-7AB0-4DF2-A27F-C2F0D86A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5ADCB-720F-4AE0-A20C-F2499AB65079}" type="slidenum">
              <a:rPr lang="ko-KR" altLang="en-US" smtClean="0"/>
              <a:pPr/>
              <a:t>25</a:t>
            </a:fld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BEB1371-8E96-40B1-AF2C-722CA9AC7E83}"/>
              </a:ext>
            </a:extLst>
          </p:cNvPr>
          <p:cNvCxnSpPr/>
          <p:nvPr/>
        </p:nvCxnSpPr>
        <p:spPr>
          <a:xfrm>
            <a:off x="-21266" y="1192760"/>
            <a:ext cx="8952614" cy="25195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6583921-14DF-4969-8133-FD813B2E7824}"/>
              </a:ext>
            </a:extLst>
          </p:cNvPr>
          <p:cNvCxnSpPr/>
          <p:nvPr/>
        </p:nvCxnSpPr>
        <p:spPr>
          <a:xfrm flipV="1">
            <a:off x="8917071" y="713960"/>
            <a:ext cx="576000" cy="500066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6CA70EC-4C82-47C6-A3D2-AF9B6D06A369}"/>
              </a:ext>
            </a:extLst>
          </p:cNvPr>
          <p:cNvCxnSpPr/>
          <p:nvPr/>
        </p:nvCxnSpPr>
        <p:spPr>
          <a:xfrm>
            <a:off x="9473609" y="717570"/>
            <a:ext cx="2718391" cy="10633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3" descr="C:\Users\PC\Downloads\noun_1086543_cc.png">
            <a:extLst>
              <a:ext uri="{FF2B5EF4-FFF2-40B4-BE49-F238E27FC236}">
                <a16:creationId xmlns:a16="http://schemas.microsoft.com/office/drawing/2014/main" id="{8CB65661-BE14-4A86-88E1-2EB78B698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50000" contrast="-100000"/>
          </a:blip>
          <a:srcRect b="14000"/>
          <a:stretch>
            <a:fillRect/>
          </a:stretch>
        </p:blipFill>
        <p:spPr bwMode="auto">
          <a:xfrm>
            <a:off x="9361220" y="804360"/>
            <a:ext cx="540000" cy="464400"/>
          </a:xfrm>
          <a:prstGeom prst="rect">
            <a:avLst/>
          </a:prstGeom>
          <a:noFill/>
        </p:spPr>
      </p:pic>
      <p:pic>
        <p:nvPicPr>
          <p:cNvPr id="5" name="Picture 7" descr="C:\Users\PC\Downloads\noun_1086541_cc.png">
            <a:extLst>
              <a:ext uri="{FF2B5EF4-FFF2-40B4-BE49-F238E27FC236}">
                <a16:creationId xmlns:a16="http://schemas.microsoft.com/office/drawing/2014/main" id="{9714034C-97EE-4982-81B5-CE29990A6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5875"/>
          <a:stretch>
            <a:fillRect/>
          </a:stretch>
        </p:blipFill>
        <p:spPr bwMode="auto">
          <a:xfrm>
            <a:off x="9930284" y="803290"/>
            <a:ext cx="540000" cy="454276"/>
          </a:xfrm>
          <a:prstGeom prst="rect">
            <a:avLst/>
          </a:prstGeom>
          <a:noFill/>
        </p:spPr>
      </p:pic>
      <p:pic>
        <p:nvPicPr>
          <p:cNvPr id="6" name="Picture 5" descr="C:\Users\PC\Downloads\noun_1086544_cc.png">
            <a:extLst>
              <a:ext uri="{FF2B5EF4-FFF2-40B4-BE49-F238E27FC236}">
                <a16:creationId xmlns:a16="http://schemas.microsoft.com/office/drawing/2014/main" id="{2DEE12A0-2244-400B-85EF-B8CA2381C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/>
          </a:blip>
          <a:srcRect b="16194"/>
          <a:stretch>
            <a:fillRect/>
          </a:stretch>
        </p:blipFill>
        <p:spPr bwMode="auto">
          <a:xfrm>
            <a:off x="11046702" y="803290"/>
            <a:ext cx="540000" cy="452554"/>
          </a:xfrm>
          <a:prstGeom prst="rect">
            <a:avLst/>
          </a:prstGeom>
          <a:noFill/>
        </p:spPr>
      </p:pic>
      <p:pic>
        <p:nvPicPr>
          <p:cNvPr id="7" name="Picture 6" descr="C:\Users\PC\Downloads\noun_1086540_cc.png">
            <a:extLst>
              <a:ext uri="{FF2B5EF4-FFF2-40B4-BE49-F238E27FC236}">
                <a16:creationId xmlns:a16="http://schemas.microsoft.com/office/drawing/2014/main" id="{4D3455AF-F973-4773-B80B-EB3DFA546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3802"/>
          <a:stretch>
            <a:fillRect/>
          </a:stretch>
        </p:blipFill>
        <p:spPr bwMode="auto">
          <a:xfrm>
            <a:off x="10440646" y="803290"/>
            <a:ext cx="540000" cy="465470"/>
          </a:xfrm>
          <a:prstGeom prst="rect">
            <a:avLst/>
          </a:prstGeom>
          <a:noFill/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A01621-73ED-4DDD-B2CE-8BF7339E4A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325" y="1703969"/>
            <a:ext cx="10801350" cy="473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64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299868" y="188640"/>
            <a:ext cx="3995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4. </a:t>
            </a:r>
            <a:r>
              <a:rPr lang="ko-KR" altLang="en-US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프로젝트 수행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709109" y="655829"/>
            <a:ext cx="4954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개발 결과 </a:t>
            </a:r>
            <a:r>
              <a:rPr lang="en-US" altLang="ko-KR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– POS 2.</a:t>
            </a:r>
            <a:r>
              <a:rPr lang="ko-KR" altLang="en-US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준비금</a:t>
            </a:r>
            <a:r>
              <a:rPr lang="en-US" altLang="ko-KR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/</a:t>
            </a:r>
            <a:r>
              <a:rPr lang="ko-KR" altLang="en-US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정산</a:t>
            </a:r>
          </a:p>
        </p:txBody>
      </p:sp>
      <p:pic>
        <p:nvPicPr>
          <p:cNvPr id="29" name="Picture 4" descr="C:\Users\PC\Downloads\noun_1086553_cc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4440"/>
          <a:stretch>
            <a:fillRect/>
          </a:stretch>
        </p:blipFill>
        <p:spPr bwMode="auto">
          <a:xfrm>
            <a:off x="11567697" y="803290"/>
            <a:ext cx="540000" cy="462026"/>
          </a:xfrm>
          <a:prstGeom prst="rect">
            <a:avLst/>
          </a:prstGeom>
          <a:noFill/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06BFBA0-7AB0-4DF2-A27F-C2F0D86A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5ADCB-720F-4AE0-A20C-F2499AB65079}" type="slidenum">
              <a:rPr lang="ko-KR" altLang="en-US" smtClean="0"/>
              <a:pPr/>
              <a:t>26</a:t>
            </a:fld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BEB1371-8E96-40B1-AF2C-722CA9AC7E83}"/>
              </a:ext>
            </a:extLst>
          </p:cNvPr>
          <p:cNvCxnSpPr/>
          <p:nvPr/>
        </p:nvCxnSpPr>
        <p:spPr>
          <a:xfrm>
            <a:off x="-21266" y="1192760"/>
            <a:ext cx="8952614" cy="25195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6583921-14DF-4969-8133-FD813B2E7824}"/>
              </a:ext>
            </a:extLst>
          </p:cNvPr>
          <p:cNvCxnSpPr/>
          <p:nvPr/>
        </p:nvCxnSpPr>
        <p:spPr>
          <a:xfrm flipV="1">
            <a:off x="8917071" y="713960"/>
            <a:ext cx="576000" cy="500066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6CA70EC-4C82-47C6-A3D2-AF9B6D06A369}"/>
              </a:ext>
            </a:extLst>
          </p:cNvPr>
          <p:cNvCxnSpPr/>
          <p:nvPr/>
        </p:nvCxnSpPr>
        <p:spPr>
          <a:xfrm>
            <a:off x="9473609" y="717570"/>
            <a:ext cx="2718391" cy="10633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3" descr="C:\Users\PC\Downloads\noun_1086543_cc.png">
            <a:extLst>
              <a:ext uri="{FF2B5EF4-FFF2-40B4-BE49-F238E27FC236}">
                <a16:creationId xmlns:a16="http://schemas.microsoft.com/office/drawing/2014/main" id="{8CB65661-BE14-4A86-88E1-2EB78B698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50000" contrast="-100000"/>
          </a:blip>
          <a:srcRect b="14000"/>
          <a:stretch>
            <a:fillRect/>
          </a:stretch>
        </p:blipFill>
        <p:spPr bwMode="auto">
          <a:xfrm>
            <a:off x="9361220" y="804360"/>
            <a:ext cx="540000" cy="464400"/>
          </a:xfrm>
          <a:prstGeom prst="rect">
            <a:avLst/>
          </a:prstGeom>
          <a:noFill/>
        </p:spPr>
      </p:pic>
      <p:pic>
        <p:nvPicPr>
          <p:cNvPr id="5" name="Picture 7" descr="C:\Users\PC\Downloads\noun_1086541_cc.png">
            <a:extLst>
              <a:ext uri="{FF2B5EF4-FFF2-40B4-BE49-F238E27FC236}">
                <a16:creationId xmlns:a16="http://schemas.microsoft.com/office/drawing/2014/main" id="{9714034C-97EE-4982-81B5-CE29990A6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5875"/>
          <a:stretch>
            <a:fillRect/>
          </a:stretch>
        </p:blipFill>
        <p:spPr bwMode="auto">
          <a:xfrm>
            <a:off x="9930284" y="803290"/>
            <a:ext cx="540000" cy="454276"/>
          </a:xfrm>
          <a:prstGeom prst="rect">
            <a:avLst/>
          </a:prstGeom>
          <a:noFill/>
        </p:spPr>
      </p:pic>
      <p:pic>
        <p:nvPicPr>
          <p:cNvPr id="6" name="Picture 5" descr="C:\Users\PC\Downloads\noun_1086544_cc.png">
            <a:extLst>
              <a:ext uri="{FF2B5EF4-FFF2-40B4-BE49-F238E27FC236}">
                <a16:creationId xmlns:a16="http://schemas.microsoft.com/office/drawing/2014/main" id="{2DEE12A0-2244-400B-85EF-B8CA2381C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/>
          </a:blip>
          <a:srcRect b="16194"/>
          <a:stretch>
            <a:fillRect/>
          </a:stretch>
        </p:blipFill>
        <p:spPr bwMode="auto">
          <a:xfrm>
            <a:off x="11046702" y="803290"/>
            <a:ext cx="540000" cy="452554"/>
          </a:xfrm>
          <a:prstGeom prst="rect">
            <a:avLst/>
          </a:prstGeom>
          <a:noFill/>
        </p:spPr>
      </p:pic>
      <p:pic>
        <p:nvPicPr>
          <p:cNvPr id="7" name="Picture 6" descr="C:\Users\PC\Downloads\noun_1086540_cc.png">
            <a:extLst>
              <a:ext uri="{FF2B5EF4-FFF2-40B4-BE49-F238E27FC236}">
                <a16:creationId xmlns:a16="http://schemas.microsoft.com/office/drawing/2014/main" id="{4D3455AF-F973-4773-B80B-EB3DFA546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3802"/>
          <a:stretch>
            <a:fillRect/>
          </a:stretch>
        </p:blipFill>
        <p:spPr bwMode="auto">
          <a:xfrm>
            <a:off x="10440646" y="803290"/>
            <a:ext cx="540000" cy="465470"/>
          </a:xfrm>
          <a:prstGeom prst="rect">
            <a:avLst/>
          </a:prstGeom>
          <a:noFill/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A01621-73ED-4DDD-B2CE-8BF7339E4A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658" t="67317" r="60658" b="-4"/>
          <a:stretch/>
        </p:blipFill>
        <p:spPr>
          <a:xfrm>
            <a:off x="983432" y="1686121"/>
            <a:ext cx="4680520" cy="20281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99054EE-2A74-4AEC-B40E-82B57A3534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8804" y="4343426"/>
            <a:ext cx="3785109" cy="18473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77D7585-F018-4DAC-AD79-347EE394E1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1232" y="1694004"/>
            <a:ext cx="4223799" cy="4237102"/>
          </a:xfrm>
          <a:prstGeom prst="rect">
            <a:avLst/>
          </a:prstGeom>
        </p:spPr>
      </p:pic>
      <p:sp>
        <p:nvSpPr>
          <p:cNvPr id="16" name="아래쪽 화살표 35">
            <a:extLst>
              <a:ext uri="{FF2B5EF4-FFF2-40B4-BE49-F238E27FC236}">
                <a16:creationId xmlns:a16="http://schemas.microsoft.com/office/drawing/2014/main" id="{7C659E0C-85B9-4DE1-9BA9-38E02652A9AA}"/>
              </a:ext>
            </a:extLst>
          </p:cNvPr>
          <p:cNvSpPr/>
          <p:nvPr/>
        </p:nvSpPr>
        <p:spPr>
          <a:xfrm rot="15150103">
            <a:off x="6767204" y="998477"/>
            <a:ext cx="323891" cy="2853063"/>
          </a:xfrm>
          <a:prstGeom prst="downArrow">
            <a:avLst>
              <a:gd name="adj1" fmla="val 24603"/>
              <a:gd name="adj2" fmla="val 59524"/>
            </a:avLst>
          </a:prstGeom>
          <a:solidFill>
            <a:srgbClr val="5AC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아래쪽 화살표 35">
            <a:extLst>
              <a:ext uri="{FF2B5EF4-FFF2-40B4-BE49-F238E27FC236}">
                <a16:creationId xmlns:a16="http://schemas.microsoft.com/office/drawing/2014/main" id="{AB7A450B-DB6A-4FC4-88E8-A0AEAA05366D}"/>
              </a:ext>
            </a:extLst>
          </p:cNvPr>
          <p:cNvSpPr/>
          <p:nvPr/>
        </p:nvSpPr>
        <p:spPr>
          <a:xfrm rot="3221567">
            <a:off x="4351284" y="3195469"/>
            <a:ext cx="323891" cy="1666709"/>
          </a:xfrm>
          <a:prstGeom prst="downArrow">
            <a:avLst>
              <a:gd name="adj1" fmla="val 24603"/>
              <a:gd name="adj2" fmla="val 59524"/>
            </a:avLst>
          </a:prstGeom>
          <a:solidFill>
            <a:srgbClr val="5AC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9985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299868" y="188640"/>
            <a:ext cx="3995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4. </a:t>
            </a:r>
            <a:r>
              <a:rPr lang="ko-KR" altLang="en-US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프로젝트 수행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709109" y="655829"/>
            <a:ext cx="5242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개발 결과 </a:t>
            </a:r>
            <a:r>
              <a:rPr lang="en-US" altLang="ko-KR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– POS 3. </a:t>
            </a:r>
            <a:r>
              <a:rPr lang="ko-KR" altLang="en-US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직원 출퇴근</a:t>
            </a:r>
          </a:p>
        </p:txBody>
      </p:sp>
      <p:pic>
        <p:nvPicPr>
          <p:cNvPr id="29" name="Picture 4" descr="C:\Users\PC\Downloads\noun_1086553_cc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4440"/>
          <a:stretch>
            <a:fillRect/>
          </a:stretch>
        </p:blipFill>
        <p:spPr bwMode="auto">
          <a:xfrm>
            <a:off x="11567697" y="803290"/>
            <a:ext cx="540000" cy="462026"/>
          </a:xfrm>
          <a:prstGeom prst="rect">
            <a:avLst/>
          </a:prstGeom>
          <a:noFill/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06BFBA0-7AB0-4DF2-A27F-C2F0D86A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5ADCB-720F-4AE0-A20C-F2499AB65079}" type="slidenum">
              <a:rPr lang="ko-KR" altLang="en-US" smtClean="0"/>
              <a:pPr/>
              <a:t>27</a:t>
            </a:fld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BEB1371-8E96-40B1-AF2C-722CA9AC7E83}"/>
              </a:ext>
            </a:extLst>
          </p:cNvPr>
          <p:cNvCxnSpPr/>
          <p:nvPr/>
        </p:nvCxnSpPr>
        <p:spPr>
          <a:xfrm>
            <a:off x="-21266" y="1192760"/>
            <a:ext cx="8952614" cy="25195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6583921-14DF-4969-8133-FD813B2E7824}"/>
              </a:ext>
            </a:extLst>
          </p:cNvPr>
          <p:cNvCxnSpPr/>
          <p:nvPr/>
        </p:nvCxnSpPr>
        <p:spPr>
          <a:xfrm flipV="1">
            <a:off x="8917071" y="713960"/>
            <a:ext cx="576000" cy="500066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6CA70EC-4C82-47C6-A3D2-AF9B6D06A369}"/>
              </a:ext>
            </a:extLst>
          </p:cNvPr>
          <p:cNvCxnSpPr/>
          <p:nvPr/>
        </p:nvCxnSpPr>
        <p:spPr>
          <a:xfrm>
            <a:off x="9473609" y="717570"/>
            <a:ext cx="2718391" cy="10633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3" descr="C:\Users\PC\Downloads\noun_1086543_cc.png">
            <a:extLst>
              <a:ext uri="{FF2B5EF4-FFF2-40B4-BE49-F238E27FC236}">
                <a16:creationId xmlns:a16="http://schemas.microsoft.com/office/drawing/2014/main" id="{8CB65661-BE14-4A86-88E1-2EB78B698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50000" contrast="-100000"/>
          </a:blip>
          <a:srcRect b="14000"/>
          <a:stretch>
            <a:fillRect/>
          </a:stretch>
        </p:blipFill>
        <p:spPr bwMode="auto">
          <a:xfrm>
            <a:off x="9361220" y="804360"/>
            <a:ext cx="540000" cy="464400"/>
          </a:xfrm>
          <a:prstGeom prst="rect">
            <a:avLst/>
          </a:prstGeom>
          <a:noFill/>
        </p:spPr>
      </p:pic>
      <p:pic>
        <p:nvPicPr>
          <p:cNvPr id="5" name="Picture 7" descr="C:\Users\PC\Downloads\noun_1086541_cc.png">
            <a:extLst>
              <a:ext uri="{FF2B5EF4-FFF2-40B4-BE49-F238E27FC236}">
                <a16:creationId xmlns:a16="http://schemas.microsoft.com/office/drawing/2014/main" id="{9714034C-97EE-4982-81B5-CE29990A6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5875"/>
          <a:stretch>
            <a:fillRect/>
          </a:stretch>
        </p:blipFill>
        <p:spPr bwMode="auto">
          <a:xfrm>
            <a:off x="9930284" y="803290"/>
            <a:ext cx="540000" cy="454276"/>
          </a:xfrm>
          <a:prstGeom prst="rect">
            <a:avLst/>
          </a:prstGeom>
          <a:noFill/>
        </p:spPr>
      </p:pic>
      <p:pic>
        <p:nvPicPr>
          <p:cNvPr id="6" name="Picture 5" descr="C:\Users\PC\Downloads\noun_1086544_cc.png">
            <a:extLst>
              <a:ext uri="{FF2B5EF4-FFF2-40B4-BE49-F238E27FC236}">
                <a16:creationId xmlns:a16="http://schemas.microsoft.com/office/drawing/2014/main" id="{2DEE12A0-2244-400B-85EF-B8CA2381C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/>
          </a:blip>
          <a:srcRect b="16194"/>
          <a:stretch>
            <a:fillRect/>
          </a:stretch>
        </p:blipFill>
        <p:spPr bwMode="auto">
          <a:xfrm>
            <a:off x="11046702" y="803290"/>
            <a:ext cx="540000" cy="452554"/>
          </a:xfrm>
          <a:prstGeom prst="rect">
            <a:avLst/>
          </a:prstGeom>
          <a:noFill/>
        </p:spPr>
      </p:pic>
      <p:pic>
        <p:nvPicPr>
          <p:cNvPr id="7" name="Picture 6" descr="C:\Users\PC\Downloads\noun_1086540_cc.png">
            <a:extLst>
              <a:ext uri="{FF2B5EF4-FFF2-40B4-BE49-F238E27FC236}">
                <a16:creationId xmlns:a16="http://schemas.microsoft.com/office/drawing/2014/main" id="{4D3455AF-F973-4773-B80B-EB3DFA546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3802"/>
          <a:stretch>
            <a:fillRect/>
          </a:stretch>
        </p:blipFill>
        <p:spPr bwMode="auto">
          <a:xfrm>
            <a:off x="10440646" y="803290"/>
            <a:ext cx="540000" cy="465470"/>
          </a:xfrm>
          <a:prstGeom prst="rect">
            <a:avLst/>
          </a:prstGeom>
          <a:noFill/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A01621-73ED-4DDD-B2CE-8BF7339E4A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658" t="67317" r="60658" b="-4"/>
          <a:stretch/>
        </p:blipFill>
        <p:spPr>
          <a:xfrm>
            <a:off x="623393" y="2924944"/>
            <a:ext cx="4680520" cy="20281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6A6E3AA-7453-4126-BB62-C1F1DF0119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4191" y="2091634"/>
            <a:ext cx="5652484" cy="353833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7E6EE33-EA3C-4651-AFEB-D33B9C89EBF3}"/>
              </a:ext>
            </a:extLst>
          </p:cNvPr>
          <p:cNvSpPr/>
          <p:nvPr/>
        </p:nvSpPr>
        <p:spPr>
          <a:xfrm>
            <a:off x="479376" y="2798518"/>
            <a:ext cx="2664296" cy="893319"/>
          </a:xfrm>
          <a:prstGeom prst="rect">
            <a:avLst/>
          </a:prstGeom>
          <a:noFill/>
          <a:ln w="76200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원형 화살표 41">
            <a:extLst>
              <a:ext uri="{FF2B5EF4-FFF2-40B4-BE49-F238E27FC236}">
                <a16:creationId xmlns:a16="http://schemas.microsoft.com/office/drawing/2014/main" id="{E64CAB42-15F3-4FBC-82A2-B9B8CC29D283}"/>
              </a:ext>
            </a:extLst>
          </p:cNvPr>
          <p:cNvSpPr/>
          <p:nvPr/>
        </p:nvSpPr>
        <p:spPr>
          <a:xfrm rot="21114362">
            <a:off x="2951176" y="1695287"/>
            <a:ext cx="3571475" cy="1609757"/>
          </a:xfrm>
          <a:prstGeom prst="circularArrow">
            <a:avLst>
              <a:gd name="adj1" fmla="val 5386"/>
              <a:gd name="adj2" fmla="val 423303"/>
              <a:gd name="adj3" fmla="val 20207964"/>
              <a:gd name="adj4" fmla="val 11194365"/>
              <a:gd name="adj5" fmla="val 16827"/>
            </a:avLst>
          </a:prstGeom>
          <a:solidFill>
            <a:srgbClr val="5AC9B8"/>
          </a:solidFill>
          <a:ln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46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8A027E4B-AF68-4F78-9349-3415C05F8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885" y="3717032"/>
            <a:ext cx="5292790" cy="26553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299868" y="188640"/>
            <a:ext cx="3995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4. </a:t>
            </a:r>
            <a:r>
              <a:rPr lang="ko-KR" altLang="en-US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프로젝트 수행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709109" y="655829"/>
            <a:ext cx="5453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개발 결과 </a:t>
            </a:r>
            <a:r>
              <a:rPr lang="en-US" altLang="ko-KR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– POS 4. web</a:t>
            </a:r>
            <a:r>
              <a:rPr lang="ko-KR" altLang="en-US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주문 확인</a:t>
            </a:r>
          </a:p>
        </p:txBody>
      </p:sp>
      <p:pic>
        <p:nvPicPr>
          <p:cNvPr id="29" name="Picture 4" descr="C:\Users\PC\Downloads\noun_1086553_cc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4440"/>
          <a:stretch>
            <a:fillRect/>
          </a:stretch>
        </p:blipFill>
        <p:spPr bwMode="auto">
          <a:xfrm>
            <a:off x="11567697" y="803290"/>
            <a:ext cx="540000" cy="462026"/>
          </a:xfrm>
          <a:prstGeom prst="rect">
            <a:avLst/>
          </a:prstGeom>
          <a:noFill/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06BFBA0-7AB0-4DF2-A27F-C2F0D86A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5ADCB-720F-4AE0-A20C-F2499AB65079}" type="slidenum">
              <a:rPr lang="ko-KR" altLang="en-US" smtClean="0"/>
              <a:pPr/>
              <a:t>28</a:t>
            </a:fld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BEB1371-8E96-40B1-AF2C-722CA9AC7E83}"/>
              </a:ext>
            </a:extLst>
          </p:cNvPr>
          <p:cNvCxnSpPr/>
          <p:nvPr/>
        </p:nvCxnSpPr>
        <p:spPr>
          <a:xfrm>
            <a:off x="-21266" y="1192760"/>
            <a:ext cx="8952614" cy="25195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6583921-14DF-4969-8133-FD813B2E7824}"/>
              </a:ext>
            </a:extLst>
          </p:cNvPr>
          <p:cNvCxnSpPr/>
          <p:nvPr/>
        </p:nvCxnSpPr>
        <p:spPr>
          <a:xfrm flipV="1">
            <a:off x="8917071" y="713960"/>
            <a:ext cx="576000" cy="500066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6CA70EC-4C82-47C6-A3D2-AF9B6D06A369}"/>
              </a:ext>
            </a:extLst>
          </p:cNvPr>
          <p:cNvCxnSpPr/>
          <p:nvPr/>
        </p:nvCxnSpPr>
        <p:spPr>
          <a:xfrm>
            <a:off x="9473609" y="717570"/>
            <a:ext cx="2718391" cy="10633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3" descr="C:\Users\PC\Downloads\noun_1086543_cc.png">
            <a:extLst>
              <a:ext uri="{FF2B5EF4-FFF2-40B4-BE49-F238E27FC236}">
                <a16:creationId xmlns:a16="http://schemas.microsoft.com/office/drawing/2014/main" id="{8CB65661-BE14-4A86-88E1-2EB78B698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50000" contrast="-100000"/>
          </a:blip>
          <a:srcRect b="14000"/>
          <a:stretch>
            <a:fillRect/>
          </a:stretch>
        </p:blipFill>
        <p:spPr bwMode="auto">
          <a:xfrm>
            <a:off x="9361220" y="804360"/>
            <a:ext cx="540000" cy="464400"/>
          </a:xfrm>
          <a:prstGeom prst="rect">
            <a:avLst/>
          </a:prstGeom>
          <a:noFill/>
        </p:spPr>
      </p:pic>
      <p:pic>
        <p:nvPicPr>
          <p:cNvPr id="5" name="Picture 7" descr="C:\Users\PC\Downloads\noun_1086541_cc.png">
            <a:extLst>
              <a:ext uri="{FF2B5EF4-FFF2-40B4-BE49-F238E27FC236}">
                <a16:creationId xmlns:a16="http://schemas.microsoft.com/office/drawing/2014/main" id="{9714034C-97EE-4982-81B5-CE29990A6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5875"/>
          <a:stretch>
            <a:fillRect/>
          </a:stretch>
        </p:blipFill>
        <p:spPr bwMode="auto">
          <a:xfrm>
            <a:off x="9930284" y="803290"/>
            <a:ext cx="540000" cy="454276"/>
          </a:xfrm>
          <a:prstGeom prst="rect">
            <a:avLst/>
          </a:prstGeom>
          <a:noFill/>
        </p:spPr>
      </p:pic>
      <p:pic>
        <p:nvPicPr>
          <p:cNvPr id="6" name="Picture 5" descr="C:\Users\PC\Downloads\noun_1086544_cc.png">
            <a:extLst>
              <a:ext uri="{FF2B5EF4-FFF2-40B4-BE49-F238E27FC236}">
                <a16:creationId xmlns:a16="http://schemas.microsoft.com/office/drawing/2014/main" id="{2DEE12A0-2244-400B-85EF-B8CA2381C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/>
          </a:blip>
          <a:srcRect b="16194"/>
          <a:stretch>
            <a:fillRect/>
          </a:stretch>
        </p:blipFill>
        <p:spPr bwMode="auto">
          <a:xfrm>
            <a:off x="11046702" y="803290"/>
            <a:ext cx="540000" cy="452554"/>
          </a:xfrm>
          <a:prstGeom prst="rect">
            <a:avLst/>
          </a:prstGeom>
          <a:noFill/>
        </p:spPr>
      </p:pic>
      <p:pic>
        <p:nvPicPr>
          <p:cNvPr id="7" name="Picture 6" descr="C:\Users\PC\Downloads\noun_1086540_cc.png">
            <a:extLst>
              <a:ext uri="{FF2B5EF4-FFF2-40B4-BE49-F238E27FC236}">
                <a16:creationId xmlns:a16="http://schemas.microsoft.com/office/drawing/2014/main" id="{4D3455AF-F973-4773-B80B-EB3DFA546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3802"/>
          <a:stretch>
            <a:fillRect/>
          </a:stretch>
        </p:blipFill>
        <p:spPr bwMode="auto">
          <a:xfrm>
            <a:off x="10440646" y="803290"/>
            <a:ext cx="540000" cy="465470"/>
          </a:xfrm>
          <a:prstGeom prst="rect">
            <a:avLst/>
          </a:prstGeom>
          <a:noFill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76CD398-2A6A-4B46-A755-9061E55202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325" y="3014217"/>
            <a:ext cx="3373542" cy="16931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61624F4-A28F-4655-BEF3-FAC089F16B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6619" y="1392484"/>
            <a:ext cx="5453665" cy="197503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B547B67-24BE-40A8-9D0F-8AAA109E2067}"/>
              </a:ext>
            </a:extLst>
          </p:cNvPr>
          <p:cNvSpPr/>
          <p:nvPr/>
        </p:nvSpPr>
        <p:spPr>
          <a:xfrm>
            <a:off x="3435868" y="2920951"/>
            <a:ext cx="804516" cy="673681"/>
          </a:xfrm>
          <a:prstGeom prst="rect">
            <a:avLst/>
          </a:prstGeom>
          <a:noFill/>
          <a:ln w="76200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7AAA3A0-D848-403A-90BC-8A3853A9B249}"/>
              </a:ext>
            </a:extLst>
          </p:cNvPr>
          <p:cNvSpPr/>
          <p:nvPr/>
        </p:nvSpPr>
        <p:spPr>
          <a:xfrm>
            <a:off x="8697695" y="5665240"/>
            <a:ext cx="804516" cy="673681"/>
          </a:xfrm>
          <a:prstGeom prst="rect">
            <a:avLst/>
          </a:prstGeom>
          <a:noFill/>
          <a:ln w="76200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원형 화살표 41">
            <a:extLst>
              <a:ext uri="{FF2B5EF4-FFF2-40B4-BE49-F238E27FC236}">
                <a16:creationId xmlns:a16="http://schemas.microsoft.com/office/drawing/2014/main" id="{AEF43C6F-6CEE-4B26-82F5-63B3178D5872}"/>
              </a:ext>
            </a:extLst>
          </p:cNvPr>
          <p:cNvSpPr/>
          <p:nvPr/>
        </p:nvSpPr>
        <p:spPr>
          <a:xfrm rot="2750899">
            <a:off x="9400504" y="2254599"/>
            <a:ext cx="1825390" cy="1609757"/>
          </a:xfrm>
          <a:prstGeom prst="circularArrow">
            <a:avLst>
              <a:gd name="adj1" fmla="val 3878"/>
              <a:gd name="adj2" fmla="val 500930"/>
              <a:gd name="adj3" fmla="val 20303037"/>
              <a:gd name="adj4" fmla="val 13371923"/>
              <a:gd name="adj5" fmla="val 7199"/>
            </a:avLst>
          </a:prstGeom>
          <a:solidFill>
            <a:srgbClr val="5AC9B8"/>
          </a:solidFill>
          <a:ln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아래쪽 화살표 35">
            <a:extLst>
              <a:ext uri="{FF2B5EF4-FFF2-40B4-BE49-F238E27FC236}">
                <a16:creationId xmlns:a16="http://schemas.microsoft.com/office/drawing/2014/main" id="{863F1177-3818-4CEF-B786-513C7A0C4F41}"/>
              </a:ext>
            </a:extLst>
          </p:cNvPr>
          <p:cNvSpPr/>
          <p:nvPr/>
        </p:nvSpPr>
        <p:spPr>
          <a:xfrm rot="13183538">
            <a:off x="4371614" y="1881921"/>
            <a:ext cx="323891" cy="899273"/>
          </a:xfrm>
          <a:prstGeom prst="downArrow">
            <a:avLst>
              <a:gd name="adj1" fmla="val 24603"/>
              <a:gd name="adj2" fmla="val 59524"/>
            </a:avLst>
          </a:prstGeom>
          <a:solidFill>
            <a:srgbClr val="5AC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8228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299868" y="188640"/>
            <a:ext cx="3995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4. </a:t>
            </a:r>
            <a:r>
              <a:rPr lang="ko-KR" altLang="en-US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프로젝트 수행 결과</a:t>
            </a:r>
          </a:p>
        </p:txBody>
      </p:sp>
      <p:pic>
        <p:nvPicPr>
          <p:cNvPr id="29" name="Picture 4" descr="C:\Users\PC\Downloads\noun_1086553_cc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4440"/>
          <a:stretch>
            <a:fillRect/>
          </a:stretch>
        </p:blipFill>
        <p:spPr bwMode="auto">
          <a:xfrm>
            <a:off x="11567697" y="803290"/>
            <a:ext cx="540000" cy="462026"/>
          </a:xfrm>
          <a:prstGeom prst="rect">
            <a:avLst/>
          </a:prstGeom>
          <a:noFill/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06BFBA0-7AB0-4DF2-A27F-C2F0D86A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5ADCB-720F-4AE0-A20C-F2499AB65079}" type="slidenum">
              <a:rPr lang="ko-KR" altLang="en-US" smtClean="0"/>
              <a:pPr/>
              <a:t>29</a:t>
            </a:fld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BEB1371-8E96-40B1-AF2C-722CA9AC7E83}"/>
              </a:ext>
            </a:extLst>
          </p:cNvPr>
          <p:cNvCxnSpPr/>
          <p:nvPr/>
        </p:nvCxnSpPr>
        <p:spPr>
          <a:xfrm>
            <a:off x="-21266" y="1192760"/>
            <a:ext cx="8952614" cy="25195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6583921-14DF-4969-8133-FD813B2E7824}"/>
              </a:ext>
            </a:extLst>
          </p:cNvPr>
          <p:cNvCxnSpPr/>
          <p:nvPr/>
        </p:nvCxnSpPr>
        <p:spPr>
          <a:xfrm flipV="1">
            <a:off x="8917071" y="713960"/>
            <a:ext cx="576000" cy="500066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6CA70EC-4C82-47C6-A3D2-AF9B6D06A369}"/>
              </a:ext>
            </a:extLst>
          </p:cNvPr>
          <p:cNvCxnSpPr/>
          <p:nvPr/>
        </p:nvCxnSpPr>
        <p:spPr>
          <a:xfrm>
            <a:off x="9473609" y="717570"/>
            <a:ext cx="2718391" cy="10633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3" descr="C:\Users\PC\Downloads\noun_1086543_cc.png">
            <a:extLst>
              <a:ext uri="{FF2B5EF4-FFF2-40B4-BE49-F238E27FC236}">
                <a16:creationId xmlns:a16="http://schemas.microsoft.com/office/drawing/2014/main" id="{8CB65661-BE14-4A86-88E1-2EB78B698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50000" contrast="-100000"/>
          </a:blip>
          <a:srcRect b="14000"/>
          <a:stretch>
            <a:fillRect/>
          </a:stretch>
        </p:blipFill>
        <p:spPr bwMode="auto">
          <a:xfrm>
            <a:off x="9361220" y="804360"/>
            <a:ext cx="540000" cy="464400"/>
          </a:xfrm>
          <a:prstGeom prst="rect">
            <a:avLst/>
          </a:prstGeom>
          <a:noFill/>
        </p:spPr>
      </p:pic>
      <p:pic>
        <p:nvPicPr>
          <p:cNvPr id="5" name="Picture 7" descr="C:\Users\PC\Downloads\noun_1086541_cc.png">
            <a:extLst>
              <a:ext uri="{FF2B5EF4-FFF2-40B4-BE49-F238E27FC236}">
                <a16:creationId xmlns:a16="http://schemas.microsoft.com/office/drawing/2014/main" id="{9714034C-97EE-4982-81B5-CE29990A6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5875"/>
          <a:stretch>
            <a:fillRect/>
          </a:stretch>
        </p:blipFill>
        <p:spPr bwMode="auto">
          <a:xfrm>
            <a:off x="9930284" y="803290"/>
            <a:ext cx="540000" cy="454276"/>
          </a:xfrm>
          <a:prstGeom prst="rect">
            <a:avLst/>
          </a:prstGeom>
          <a:noFill/>
        </p:spPr>
      </p:pic>
      <p:pic>
        <p:nvPicPr>
          <p:cNvPr id="6" name="Picture 5" descr="C:\Users\PC\Downloads\noun_1086544_cc.png">
            <a:extLst>
              <a:ext uri="{FF2B5EF4-FFF2-40B4-BE49-F238E27FC236}">
                <a16:creationId xmlns:a16="http://schemas.microsoft.com/office/drawing/2014/main" id="{2DEE12A0-2244-400B-85EF-B8CA2381C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/>
          </a:blip>
          <a:srcRect b="16194"/>
          <a:stretch>
            <a:fillRect/>
          </a:stretch>
        </p:blipFill>
        <p:spPr bwMode="auto">
          <a:xfrm>
            <a:off x="11046702" y="803290"/>
            <a:ext cx="540000" cy="452554"/>
          </a:xfrm>
          <a:prstGeom prst="rect">
            <a:avLst/>
          </a:prstGeom>
          <a:noFill/>
        </p:spPr>
      </p:pic>
      <p:pic>
        <p:nvPicPr>
          <p:cNvPr id="7" name="Picture 6" descr="C:\Users\PC\Downloads\noun_1086540_cc.png">
            <a:extLst>
              <a:ext uri="{FF2B5EF4-FFF2-40B4-BE49-F238E27FC236}">
                <a16:creationId xmlns:a16="http://schemas.microsoft.com/office/drawing/2014/main" id="{4D3455AF-F973-4773-B80B-EB3DFA546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3802"/>
          <a:stretch>
            <a:fillRect/>
          </a:stretch>
        </p:blipFill>
        <p:spPr bwMode="auto">
          <a:xfrm>
            <a:off x="10440646" y="803290"/>
            <a:ext cx="540000" cy="465470"/>
          </a:xfrm>
          <a:prstGeom prst="rect">
            <a:avLst/>
          </a:prstGeom>
          <a:noFill/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A01621-73ED-4DDD-B2CE-8BF7339E4A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325" y="1703969"/>
            <a:ext cx="10801350" cy="473962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2450CCC-4F3D-4562-B494-BFD496C3F4B9}"/>
              </a:ext>
            </a:extLst>
          </p:cNvPr>
          <p:cNvSpPr/>
          <p:nvPr/>
        </p:nvSpPr>
        <p:spPr>
          <a:xfrm>
            <a:off x="10852800" y="1530581"/>
            <a:ext cx="804516" cy="673681"/>
          </a:xfrm>
          <a:prstGeom prst="rect">
            <a:avLst/>
          </a:prstGeom>
          <a:noFill/>
          <a:ln w="76200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D4CB13-FA77-466D-80EE-CB925DF735B3}"/>
              </a:ext>
            </a:extLst>
          </p:cNvPr>
          <p:cNvSpPr txBox="1"/>
          <p:nvPr/>
        </p:nvSpPr>
        <p:spPr>
          <a:xfrm>
            <a:off x="709109" y="655829"/>
            <a:ext cx="4486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개발 결과 </a:t>
            </a:r>
            <a:r>
              <a:rPr lang="en-US" altLang="ko-KR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– ERP</a:t>
            </a:r>
            <a:endParaRPr lang="ko-KR" altLang="en-US" sz="2800" b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6552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A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5E2B85B-9BC4-4BD6-8C13-11E5B4A22DB0}"/>
              </a:ext>
            </a:extLst>
          </p:cNvPr>
          <p:cNvSpPr txBox="1"/>
          <p:nvPr/>
        </p:nvSpPr>
        <p:spPr>
          <a:xfrm>
            <a:off x="2580185" y="2350837"/>
            <a:ext cx="70316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Ⅰ. </a:t>
            </a:r>
            <a:r>
              <a:rPr lang="ko-KR" altLang="en-US" sz="6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배경</a:t>
            </a:r>
            <a:endParaRPr lang="ko-KR" altLang="en-US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8267BB5-84D3-4F5C-9C9A-C197E4B4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5ADCB-720F-4AE0-A20C-F2499AB65079}" type="slidenum">
              <a:rPr lang="ko-KR" altLang="en-US" smtClean="0"/>
              <a:pPr/>
              <a:t>3</a:t>
            </a:fld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2910000" y="1985866"/>
            <a:ext cx="6372000" cy="2886269"/>
            <a:chOff x="3228391" y="1268963"/>
            <a:chExt cx="6372000" cy="2886269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10D2B4F-BB09-49AE-BAB5-4A868EE2924C}"/>
                </a:ext>
              </a:extLst>
            </p:cNvPr>
            <p:cNvCxnSpPr>
              <a:cxnSpLocks/>
            </p:cNvCxnSpPr>
            <p:nvPr/>
          </p:nvCxnSpPr>
          <p:spPr>
            <a:xfrm>
              <a:off x="3228391" y="1268963"/>
              <a:ext cx="637200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066F760B-5B70-4FBD-ACF5-0A153D6CFEDF}"/>
                </a:ext>
              </a:extLst>
            </p:cNvPr>
            <p:cNvCxnSpPr>
              <a:cxnSpLocks/>
            </p:cNvCxnSpPr>
            <p:nvPr/>
          </p:nvCxnSpPr>
          <p:spPr>
            <a:xfrm>
              <a:off x="3228391" y="4155232"/>
              <a:ext cx="637200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5"/>
          <p:cNvSpPr/>
          <p:nvPr/>
        </p:nvSpPr>
        <p:spPr>
          <a:xfrm>
            <a:off x="3070576" y="3608724"/>
            <a:ext cx="6096000" cy="88870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주제 및 목표</a:t>
            </a:r>
            <a:endParaRPr lang="en-US" altLang="ko-KR" sz="8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서비스 개요 및 핵심 기능</a:t>
            </a:r>
          </a:p>
        </p:txBody>
      </p:sp>
    </p:spTree>
    <p:extLst>
      <p:ext uri="{BB962C8B-B14F-4D97-AF65-F5344CB8AC3E}">
        <p14:creationId xmlns:p14="http://schemas.microsoft.com/office/powerpoint/2010/main" val="37403668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299868" y="188640"/>
            <a:ext cx="3995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4. </a:t>
            </a:r>
            <a:r>
              <a:rPr lang="ko-KR" altLang="en-US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프로젝트 수행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709109" y="655829"/>
            <a:ext cx="4486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개발 결과 </a:t>
            </a:r>
            <a:r>
              <a:rPr lang="en-US" altLang="ko-KR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– ERP</a:t>
            </a:r>
            <a:endParaRPr lang="ko-KR" altLang="en-US" sz="2800" b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29" name="Picture 4" descr="C:\Users\PC\Downloads\noun_1086553_cc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4440"/>
          <a:stretch>
            <a:fillRect/>
          </a:stretch>
        </p:blipFill>
        <p:spPr bwMode="auto">
          <a:xfrm>
            <a:off x="11567697" y="803290"/>
            <a:ext cx="540000" cy="462026"/>
          </a:xfrm>
          <a:prstGeom prst="rect">
            <a:avLst/>
          </a:prstGeom>
          <a:noFill/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06BFBA0-7AB0-4DF2-A27F-C2F0D86A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5ADCB-720F-4AE0-A20C-F2499AB65079}" type="slidenum">
              <a:rPr lang="ko-KR" altLang="en-US" smtClean="0"/>
              <a:pPr/>
              <a:t>30</a:t>
            </a:fld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BEB1371-8E96-40B1-AF2C-722CA9AC7E83}"/>
              </a:ext>
            </a:extLst>
          </p:cNvPr>
          <p:cNvCxnSpPr/>
          <p:nvPr/>
        </p:nvCxnSpPr>
        <p:spPr>
          <a:xfrm>
            <a:off x="-21266" y="1192760"/>
            <a:ext cx="8952614" cy="25195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6583921-14DF-4969-8133-FD813B2E7824}"/>
              </a:ext>
            </a:extLst>
          </p:cNvPr>
          <p:cNvCxnSpPr/>
          <p:nvPr/>
        </p:nvCxnSpPr>
        <p:spPr>
          <a:xfrm flipV="1">
            <a:off x="8917071" y="713960"/>
            <a:ext cx="576000" cy="500066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6CA70EC-4C82-47C6-A3D2-AF9B6D06A369}"/>
              </a:ext>
            </a:extLst>
          </p:cNvPr>
          <p:cNvCxnSpPr/>
          <p:nvPr/>
        </p:nvCxnSpPr>
        <p:spPr>
          <a:xfrm>
            <a:off x="9473609" y="717570"/>
            <a:ext cx="2718391" cy="10633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3" descr="C:\Users\PC\Downloads\noun_1086543_cc.png">
            <a:extLst>
              <a:ext uri="{FF2B5EF4-FFF2-40B4-BE49-F238E27FC236}">
                <a16:creationId xmlns:a16="http://schemas.microsoft.com/office/drawing/2014/main" id="{8CB65661-BE14-4A86-88E1-2EB78B698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50000" contrast="-100000"/>
          </a:blip>
          <a:srcRect b="14000"/>
          <a:stretch>
            <a:fillRect/>
          </a:stretch>
        </p:blipFill>
        <p:spPr bwMode="auto">
          <a:xfrm>
            <a:off x="9361220" y="804360"/>
            <a:ext cx="540000" cy="464400"/>
          </a:xfrm>
          <a:prstGeom prst="rect">
            <a:avLst/>
          </a:prstGeom>
          <a:noFill/>
        </p:spPr>
      </p:pic>
      <p:pic>
        <p:nvPicPr>
          <p:cNvPr id="5" name="Picture 7" descr="C:\Users\PC\Downloads\noun_1086541_cc.png">
            <a:extLst>
              <a:ext uri="{FF2B5EF4-FFF2-40B4-BE49-F238E27FC236}">
                <a16:creationId xmlns:a16="http://schemas.microsoft.com/office/drawing/2014/main" id="{9714034C-97EE-4982-81B5-CE29990A6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5875"/>
          <a:stretch>
            <a:fillRect/>
          </a:stretch>
        </p:blipFill>
        <p:spPr bwMode="auto">
          <a:xfrm>
            <a:off x="9930284" y="803290"/>
            <a:ext cx="540000" cy="454276"/>
          </a:xfrm>
          <a:prstGeom prst="rect">
            <a:avLst/>
          </a:prstGeom>
          <a:noFill/>
        </p:spPr>
      </p:pic>
      <p:pic>
        <p:nvPicPr>
          <p:cNvPr id="6" name="Picture 5" descr="C:\Users\PC\Downloads\noun_1086544_cc.png">
            <a:extLst>
              <a:ext uri="{FF2B5EF4-FFF2-40B4-BE49-F238E27FC236}">
                <a16:creationId xmlns:a16="http://schemas.microsoft.com/office/drawing/2014/main" id="{2DEE12A0-2244-400B-85EF-B8CA2381C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/>
          </a:blip>
          <a:srcRect b="16194"/>
          <a:stretch>
            <a:fillRect/>
          </a:stretch>
        </p:blipFill>
        <p:spPr bwMode="auto">
          <a:xfrm>
            <a:off x="11046702" y="803290"/>
            <a:ext cx="540000" cy="452554"/>
          </a:xfrm>
          <a:prstGeom prst="rect">
            <a:avLst/>
          </a:prstGeom>
          <a:noFill/>
        </p:spPr>
      </p:pic>
      <p:pic>
        <p:nvPicPr>
          <p:cNvPr id="7" name="Picture 6" descr="C:\Users\PC\Downloads\noun_1086540_cc.png">
            <a:extLst>
              <a:ext uri="{FF2B5EF4-FFF2-40B4-BE49-F238E27FC236}">
                <a16:creationId xmlns:a16="http://schemas.microsoft.com/office/drawing/2014/main" id="{4D3455AF-F973-4773-B80B-EB3DFA546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3802"/>
          <a:stretch>
            <a:fillRect/>
          </a:stretch>
        </p:blipFill>
        <p:spPr bwMode="auto">
          <a:xfrm>
            <a:off x="10440646" y="803290"/>
            <a:ext cx="540000" cy="465470"/>
          </a:xfrm>
          <a:prstGeom prst="rect">
            <a:avLst/>
          </a:prstGeom>
          <a:noFill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A8E42CE-9033-4C22-B314-2331BFD001F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084"/>
          <a:stretch/>
        </p:blipFill>
        <p:spPr>
          <a:xfrm>
            <a:off x="695325" y="1416797"/>
            <a:ext cx="10801350" cy="475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35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299868" y="188640"/>
            <a:ext cx="3995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4. </a:t>
            </a:r>
            <a:r>
              <a:rPr lang="ko-KR" altLang="en-US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프로젝트 수행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709109" y="655829"/>
            <a:ext cx="4486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개발 결과 </a:t>
            </a:r>
            <a:r>
              <a:rPr lang="en-US" altLang="ko-KR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– ERP 1.</a:t>
            </a:r>
            <a:r>
              <a:rPr lang="ko-KR" altLang="en-US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고객관리</a:t>
            </a:r>
          </a:p>
        </p:txBody>
      </p:sp>
      <p:pic>
        <p:nvPicPr>
          <p:cNvPr id="29" name="Picture 4" descr="C:\Users\PC\Downloads\noun_1086553_cc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4440"/>
          <a:stretch>
            <a:fillRect/>
          </a:stretch>
        </p:blipFill>
        <p:spPr bwMode="auto">
          <a:xfrm>
            <a:off x="11567697" y="803290"/>
            <a:ext cx="540000" cy="462026"/>
          </a:xfrm>
          <a:prstGeom prst="rect">
            <a:avLst/>
          </a:prstGeom>
          <a:noFill/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06BFBA0-7AB0-4DF2-A27F-C2F0D86A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5ADCB-720F-4AE0-A20C-F2499AB65079}" type="slidenum">
              <a:rPr lang="ko-KR" altLang="en-US" smtClean="0"/>
              <a:pPr/>
              <a:t>31</a:t>
            </a:fld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BEB1371-8E96-40B1-AF2C-722CA9AC7E83}"/>
              </a:ext>
            </a:extLst>
          </p:cNvPr>
          <p:cNvCxnSpPr/>
          <p:nvPr/>
        </p:nvCxnSpPr>
        <p:spPr>
          <a:xfrm>
            <a:off x="-21266" y="1192760"/>
            <a:ext cx="8952614" cy="25195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6583921-14DF-4969-8133-FD813B2E7824}"/>
              </a:ext>
            </a:extLst>
          </p:cNvPr>
          <p:cNvCxnSpPr/>
          <p:nvPr/>
        </p:nvCxnSpPr>
        <p:spPr>
          <a:xfrm flipV="1">
            <a:off x="8917071" y="713960"/>
            <a:ext cx="576000" cy="500066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6CA70EC-4C82-47C6-A3D2-AF9B6D06A369}"/>
              </a:ext>
            </a:extLst>
          </p:cNvPr>
          <p:cNvCxnSpPr/>
          <p:nvPr/>
        </p:nvCxnSpPr>
        <p:spPr>
          <a:xfrm>
            <a:off x="9473609" y="717570"/>
            <a:ext cx="2718391" cy="10633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3" descr="C:\Users\PC\Downloads\noun_1086543_cc.png">
            <a:extLst>
              <a:ext uri="{FF2B5EF4-FFF2-40B4-BE49-F238E27FC236}">
                <a16:creationId xmlns:a16="http://schemas.microsoft.com/office/drawing/2014/main" id="{8CB65661-BE14-4A86-88E1-2EB78B698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50000" contrast="-100000"/>
          </a:blip>
          <a:srcRect b="14000"/>
          <a:stretch>
            <a:fillRect/>
          </a:stretch>
        </p:blipFill>
        <p:spPr bwMode="auto">
          <a:xfrm>
            <a:off x="9361220" y="804360"/>
            <a:ext cx="540000" cy="464400"/>
          </a:xfrm>
          <a:prstGeom prst="rect">
            <a:avLst/>
          </a:prstGeom>
          <a:noFill/>
        </p:spPr>
      </p:pic>
      <p:pic>
        <p:nvPicPr>
          <p:cNvPr id="5" name="Picture 7" descr="C:\Users\PC\Downloads\noun_1086541_cc.png">
            <a:extLst>
              <a:ext uri="{FF2B5EF4-FFF2-40B4-BE49-F238E27FC236}">
                <a16:creationId xmlns:a16="http://schemas.microsoft.com/office/drawing/2014/main" id="{9714034C-97EE-4982-81B5-CE29990A6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5875"/>
          <a:stretch>
            <a:fillRect/>
          </a:stretch>
        </p:blipFill>
        <p:spPr bwMode="auto">
          <a:xfrm>
            <a:off x="9930284" y="803290"/>
            <a:ext cx="540000" cy="454276"/>
          </a:xfrm>
          <a:prstGeom prst="rect">
            <a:avLst/>
          </a:prstGeom>
          <a:noFill/>
        </p:spPr>
      </p:pic>
      <p:pic>
        <p:nvPicPr>
          <p:cNvPr id="6" name="Picture 5" descr="C:\Users\PC\Downloads\noun_1086544_cc.png">
            <a:extLst>
              <a:ext uri="{FF2B5EF4-FFF2-40B4-BE49-F238E27FC236}">
                <a16:creationId xmlns:a16="http://schemas.microsoft.com/office/drawing/2014/main" id="{2DEE12A0-2244-400B-85EF-B8CA2381C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/>
          </a:blip>
          <a:srcRect b="16194"/>
          <a:stretch>
            <a:fillRect/>
          </a:stretch>
        </p:blipFill>
        <p:spPr bwMode="auto">
          <a:xfrm>
            <a:off x="11046702" y="803290"/>
            <a:ext cx="540000" cy="452554"/>
          </a:xfrm>
          <a:prstGeom prst="rect">
            <a:avLst/>
          </a:prstGeom>
          <a:noFill/>
        </p:spPr>
      </p:pic>
      <p:pic>
        <p:nvPicPr>
          <p:cNvPr id="7" name="Picture 6" descr="C:\Users\PC\Downloads\noun_1086540_cc.png">
            <a:extLst>
              <a:ext uri="{FF2B5EF4-FFF2-40B4-BE49-F238E27FC236}">
                <a16:creationId xmlns:a16="http://schemas.microsoft.com/office/drawing/2014/main" id="{4D3455AF-F973-4773-B80B-EB3DFA546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3802"/>
          <a:stretch>
            <a:fillRect/>
          </a:stretch>
        </p:blipFill>
        <p:spPr bwMode="auto">
          <a:xfrm>
            <a:off x="10440646" y="803290"/>
            <a:ext cx="540000" cy="465470"/>
          </a:xfrm>
          <a:prstGeom prst="rect">
            <a:avLst/>
          </a:prstGeom>
          <a:noFill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A535647-00D1-45D4-BFE5-3CAD5B0A49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325" y="1416376"/>
            <a:ext cx="2238583" cy="50368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14B1EF2-B22B-4E9F-BEF5-30C463776B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0085" y="3535043"/>
            <a:ext cx="8328248" cy="2874599"/>
          </a:xfrm>
          <a:prstGeom prst="rect">
            <a:avLst/>
          </a:prstGeom>
        </p:spPr>
      </p:pic>
      <p:sp>
        <p:nvSpPr>
          <p:cNvPr id="12" name="아래쪽 화살표 35">
            <a:extLst>
              <a:ext uri="{FF2B5EF4-FFF2-40B4-BE49-F238E27FC236}">
                <a16:creationId xmlns:a16="http://schemas.microsoft.com/office/drawing/2014/main" id="{BEE45ECA-5A2B-42EB-81CF-98048D8B962B}"/>
              </a:ext>
            </a:extLst>
          </p:cNvPr>
          <p:cNvSpPr/>
          <p:nvPr/>
        </p:nvSpPr>
        <p:spPr>
          <a:xfrm rot="16200000">
            <a:off x="3197751" y="1539010"/>
            <a:ext cx="323891" cy="2448274"/>
          </a:xfrm>
          <a:prstGeom prst="downArrow">
            <a:avLst>
              <a:gd name="adj1" fmla="val 24603"/>
              <a:gd name="adj2" fmla="val 59524"/>
            </a:avLst>
          </a:prstGeom>
          <a:solidFill>
            <a:srgbClr val="5AC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095E25-4935-4285-BDF5-C724CBA1CEB6}"/>
              </a:ext>
            </a:extLst>
          </p:cNvPr>
          <p:cNvSpPr txBox="1"/>
          <p:nvPr/>
        </p:nvSpPr>
        <p:spPr>
          <a:xfrm>
            <a:off x="4696257" y="2455918"/>
            <a:ext cx="4486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고객 테이블 </a:t>
            </a:r>
            <a:r>
              <a:rPr lang="en-US" altLang="ko-KR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CRUD</a:t>
            </a:r>
            <a:endParaRPr lang="ko-KR" altLang="en-US" sz="2800" b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5444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299868" y="188640"/>
            <a:ext cx="3995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4. </a:t>
            </a:r>
            <a:r>
              <a:rPr lang="ko-KR" altLang="en-US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프로젝트 수행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709109" y="655829"/>
            <a:ext cx="4486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개발 결과 </a:t>
            </a:r>
            <a:r>
              <a:rPr lang="en-US" altLang="ko-KR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– ERP 2. </a:t>
            </a:r>
            <a:r>
              <a:rPr lang="ko-KR" altLang="en-US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인사관리</a:t>
            </a:r>
          </a:p>
        </p:txBody>
      </p:sp>
      <p:pic>
        <p:nvPicPr>
          <p:cNvPr id="29" name="Picture 4" descr="C:\Users\PC\Downloads\noun_1086553_cc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4440"/>
          <a:stretch>
            <a:fillRect/>
          </a:stretch>
        </p:blipFill>
        <p:spPr bwMode="auto">
          <a:xfrm>
            <a:off x="11567697" y="803290"/>
            <a:ext cx="540000" cy="462026"/>
          </a:xfrm>
          <a:prstGeom prst="rect">
            <a:avLst/>
          </a:prstGeom>
          <a:noFill/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06BFBA0-7AB0-4DF2-A27F-C2F0D86A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5ADCB-720F-4AE0-A20C-F2499AB65079}" type="slidenum">
              <a:rPr lang="ko-KR" altLang="en-US" smtClean="0"/>
              <a:pPr/>
              <a:t>32</a:t>
            </a:fld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BEB1371-8E96-40B1-AF2C-722CA9AC7E83}"/>
              </a:ext>
            </a:extLst>
          </p:cNvPr>
          <p:cNvCxnSpPr/>
          <p:nvPr/>
        </p:nvCxnSpPr>
        <p:spPr>
          <a:xfrm>
            <a:off x="-21266" y="1192760"/>
            <a:ext cx="8952614" cy="25195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6583921-14DF-4969-8133-FD813B2E7824}"/>
              </a:ext>
            </a:extLst>
          </p:cNvPr>
          <p:cNvCxnSpPr/>
          <p:nvPr/>
        </p:nvCxnSpPr>
        <p:spPr>
          <a:xfrm flipV="1">
            <a:off x="8917071" y="713960"/>
            <a:ext cx="576000" cy="500066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6CA70EC-4C82-47C6-A3D2-AF9B6D06A369}"/>
              </a:ext>
            </a:extLst>
          </p:cNvPr>
          <p:cNvCxnSpPr/>
          <p:nvPr/>
        </p:nvCxnSpPr>
        <p:spPr>
          <a:xfrm>
            <a:off x="9473609" y="717570"/>
            <a:ext cx="2718391" cy="10633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3" descr="C:\Users\PC\Downloads\noun_1086543_cc.png">
            <a:extLst>
              <a:ext uri="{FF2B5EF4-FFF2-40B4-BE49-F238E27FC236}">
                <a16:creationId xmlns:a16="http://schemas.microsoft.com/office/drawing/2014/main" id="{8CB65661-BE14-4A86-88E1-2EB78B698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50000" contrast="-100000"/>
          </a:blip>
          <a:srcRect b="14000"/>
          <a:stretch>
            <a:fillRect/>
          </a:stretch>
        </p:blipFill>
        <p:spPr bwMode="auto">
          <a:xfrm>
            <a:off x="9361220" y="804360"/>
            <a:ext cx="540000" cy="464400"/>
          </a:xfrm>
          <a:prstGeom prst="rect">
            <a:avLst/>
          </a:prstGeom>
          <a:noFill/>
        </p:spPr>
      </p:pic>
      <p:pic>
        <p:nvPicPr>
          <p:cNvPr id="5" name="Picture 7" descr="C:\Users\PC\Downloads\noun_1086541_cc.png">
            <a:extLst>
              <a:ext uri="{FF2B5EF4-FFF2-40B4-BE49-F238E27FC236}">
                <a16:creationId xmlns:a16="http://schemas.microsoft.com/office/drawing/2014/main" id="{9714034C-97EE-4982-81B5-CE29990A6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5875"/>
          <a:stretch>
            <a:fillRect/>
          </a:stretch>
        </p:blipFill>
        <p:spPr bwMode="auto">
          <a:xfrm>
            <a:off x="9930284" y="803290"/>
            <a:ext cx="540000" cy="454276"/>
          </a:xfrm>
          <a:prstGeom prst="rect">
            <a:avLst/>
          </a:prstGeom>
          <a:noFill/>
        </p:spPr>
      </p:pic>
      <p:pic>
        <p:nvPicPr>
          <p:cNvPr id="6" name="Picture 5" descr="C:\Users\PC\Downloads\noun_1086544_cc.png">
            <a:extLst>
              <a:ext uri="{FF2B5EF4-FFF2-40B4-BE49-F238E27FC236}">
                <a16:creationId xmlns:a16="http://schemas.microsoft.com/office/drawing/2014/main" id="{2DEE12A0-2244-400B-85EF-B8CA2381C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/>
          </a:blip>
          <a:srcRect b="16194"/>
          <a:stretch>
            <a:fillRect/>
          </a:stretch>
        </p:blipFill>
        <p:spPr bwMode="auto">
          <a:xfrm>
            <a:off x="11046702" y="803290"/>
            <a:ext cx="540000" cy="452554"/>
          </a:xfrm>
          <a:prstGeom prst="rect">
            <a:avLst/>
          </a:prstGeom>
          <a:noFill/>
        </p:spPr>
      </p:pic>
      <p:pic>
        <p:nvPicPr>
          <p:cNvPr id="7" name="Picture 6" descr="C:\Users\PC\Downloads\noun_1086540_cc.png">
            <a:extLst>
              <a:ext uri="{FF2B5EF4-FFF2-40B4-BE49-F238E27FC236}">
                <a16:creationId xmlns:a16="http://schemas.microsoft.com/office/drawing/2014/main" id="{4D3455AF-F973-4773-B80B-EB3DFA546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3802"/>
          <a:stretch>
            <a:fillRect/>
          </a:stretch>
        </p:blipFill>
        <p:spPr bwMode="auto">
          <a:xfrm>
            <a:off x="10440646" y="803290"/>
            <a:ext cx="540000" cy="465470"/>
          </a:xfrm>
          <a:prstGeom prst="rect">
            <a:avLst/>
          </a:prstGeom>
          <a:noFill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A535647-00D1-45D4-BFE5-3CAD5B0A49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325" y="1416376"/>
            <a:ext cx="2238583" cy="50368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6D24CE6-1E9D-4C19-AA14-FE40D65B2E1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4701" b="19176"/>
          <a:stretch/>
        </p:blipFill>
        <p:spPr>
          <a:xfrm>
            <a:off x="695325" y="1916833"/>
            <a:ext cx="2250000" cy="4557855"/>
          </a:xfrm>
          <a:prstGeom prst="rect">
            <a:avLst/>
          </a:prstGeom>
        </p:spPr>
      </p:pic>
      <p:sp>
        <p:nvSpPr>
          <p:cNvPr id="10" name="아래쪽 화살표 35">
            <a:extLst>
              <a:ext uri="{FF2B5EF4-FFF2-40B4-BE49-F238E27FC236}">
                <a16:creationId xmlns:a16="http://schemas.microsoft.com/office/drawing/2014/main" id="{D2B9E70A-4DC6-4E19-835C-AC9251580CDA}"/>
              </a:ext>
            </a:extLst>
          </p:cNvPr>
          <p:cNvSpPr/>
          <p:nvPr/>
        </p:nvSpPr>
        <p:spPr>
          <a:xfrm rot="16200000">
            <a:off x="3334151" y="3023619"/>
            <a:ext cx="323891" cy="2448274"/>
          </a:xfrm>
          <a:prstGeom prst="downArrow">
            <a:avLst>
              <a:gd name="adj1" fmla="val 24603"/>
              <a:gd name="adj2" fmla="val 59524"/>
            </a:avLst>
          </a:prstGeom>
          <a:solidFill>
            <a:srgbClr val="5AC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CBC3C5-5092-478F-9B78-E7FD044F1D25}"/>
              </a:ext>
            </a:extLst>
          </p:cNvPr>
          <p:cNvSpPr txBox="1"/>
          <p:nvPr/>
        </p:nvSpPr>
        <p:spPr>
          <a:xfrm>
            <a:off x="4832657" y="3940527"/>
            <a:ext cx="66640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직급 테이블 </a:t>
            </a:r>
            <a:r>
              <a:rPr lang="en-US" altLang="ko-KR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CRUD</a:t>
            </a:r>
          </a:p>
          <a:p>
            <a:r>
              <a:rPr lang="en-US" altLang="ko-KR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	</a:t>
            </a:r>
            <a:r>
              <a:rPr lang="en-US" altLang="ko-KR" sz="20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&gt;&gt;</a:t>
            </a:r>
            <a:r>
              <a:rPr lang="ko-KR" altLang="en-US" sz="20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급여 계산을 위한 시급</a:t>
            </a:r>
            <a:r>
              <a:rPr lang="en-US" altLang="ko-KR" sz="20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/</a:t>
            </a:r>
            <a:r>
              <a:rPr lang="ko-KR" altLang="en-US" sz="20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월급 정보</a:t>
            </a:r>
            <a:r>
              <a:rPr lang="en-US" altLang="ko-KR" sz="20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 </a:t>
            </a:r>
            <a:endParaRPr lang="ko-KR" altLang="en-US" sz="2800" b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3" name="아래쪽 화살표 35">
            <a:extLst>
              <a:ext uri="{FF2B5EF4-FFF2-40B4-BE49-F238E27FC236}">
                <a16:creationId xmlns:a16="http://schemas.microsoft.com/office/drawing/2014/main" id="{D499C8AB-5630-484B-A971-12DF378DEC68}"/>
              </a:ext>
            </a:extLst>
          </p:cNvPr>
          <p:cNvSpPr/>
          <p:nvPr/>
        </p:nvSpPr>
        <p:spPr>
          <a:xfrm rot="16200000">
            <a:off x="3308806" y="1871194"/>
            <a:ext cx="323891" cy="2448274"/>
          </a:xfrm>
          <a:prstGeom prst="downArrow">
            <a:avLst>
              <a:gd name="adj1" fmla="val 24603"/>
              <a:gd name="adj2" fmla="val 59524"/>
            </a:avLst>
          </a:prstGeom>
          <a:solidFill>
            <a:srgbClr val="5AC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9F4B53-A512-4188-BE86-F9316FC0D680}"/>
              </a:ext>
            </a:extLst>
          </p:cNvPr>
          <p:cNvSpPr txBox="1"/>
          <p:nvPr/>
        </p:nvSpPr>
        <p:spPr>
          <a:xfrm>
            <a:off x="4807312" y="2788102"/>
            <a:ext cx="4486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직원 테이블 </a:t>
            </a:r>
            <a:r>
              <a:rPr lang="en-US" altLang="ko-KR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CRUD</a:t>
            </a:r>
            <a:endParaRPr lang="ko-KR" altLang="en-US" sz="2800" b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2604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299868" y="188640"/>
            <a:ext cx="3995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4. </a:t>
            </a:r>
            <a:r>
              <a:rPr lang="ko-KR" altLang="en-US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프로젝트 수행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709109" y="655829"/>
            <a:ext cx="4486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개발 결과 </a:t>
            </a:r>
            <a:r>
              <a:rPr lang="en-US" altLang="ko-KR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– ERP 2. </a:t>
            </a:r>
            <a:r>
              <a:rPr lang="ko-KR" altLang="en-US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인사관리</a:t>
            </a:r>
          </a:p>
        </p:txBody>
      </p:sp>
      <p:pic>
        <p:nvPicPr>
          <p:cNvPr id="29" name="Picture 4" descr="C:\Users\PC\Downloads\noun_1086553_cc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4440"/>
          <a:stretch>
            <a:fillRect/>
          </a:stretch>
        </p:blipFill>
        <p:spPr bwMode="auto">
          <a:xfrm>
            <a:off x="11567697" y="803290"/>
            <a:ext cx="540000" cy="462026"/>
          </a:xfrm>
          <a:prstGeom prst="rect">
            <a:avLst/>
          </a:prstGeom>
          <a:noFill/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06BFBA0-7AB0-4DF2-A27F-C2F0D86A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5ADCB-720F-4AE0-A20C-F2499AB65079}" type="slidenum">
              <a:rPr lang="ko-KR" altLang="en-US" smtClean="0"/>
              <a:pPr/>
              <a:t>33</a:t>
            </a:fld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BEB1371-8E96-40B1-AF2C-722CA9AC7E83}"/>
              </a:ext>
            </a:extLst>
          </p:cNvPr>
          <p:cNvCxnSpPr/>
          <p:nvPr/>
        </p:nvCxnSpPr>
        <p:spPr>
          <a:xfrm>
            <a:off x="-21266" y="1192760"/>
            <a:ext cx="8952614" cy="25195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6583921-14DF-4969-8133-FD813B2E7824}"/>
              </a:ext>
            </a:extLst>
          </p:cNvPr>
          <p:cNvCxnSpPr/>
          <p:nvPr/>
        </p:nvCxnSpPr>
        <p:spPr>
          <a:xfrm flipV="1">
            <a:off x="8917071" y="713960"/>
            <a:ext cx="576000" cy="500066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6CA70EC-4C82-47C6-A3D2-AF9B6D06A369}"/>
              </a:ext>
            </a:extLst>
          </p:cNvPr>
          <p:cNvCxnSpPr/>
          <p:nvPr/>
        </p:nvCxnSpPr>
        <p:spPr>
          <a:xfrm>
            <a:off x="9473609" y="717570"/>
            <a:ext cx="2718391" cy="10633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3" descr="C:\Users\PC\Downloads\noun_1086543_cc.png">
            <a:extLst>
              <a:ext uri="{FF2B5EF4-FFF2-40B4-BE49-F238E27FC236}">
                <a16:creationId xmlns:a16="http://schemas.microsoft.com/office/drawing/2014/main" id="{8CB65661-BE14-4A86-88E1-2EB78B698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50000" contrast="-100000"/>
          </a:blip>
          <a:srcRect b="14000"/>
          <a:stretch>
            <a:fillRect/>
          </a:stretch>
        </p:blipFill>
        <p:spPr bwMode="auto">
          <a:xfrm>
            <a:off x="9361220" y="804360"/>
            <a:ext cx="540000" cy="464400"/>
          </a:xfrm>
          <a:prstGeom prst="rect">
            <a:avLst/>
          </a:prstGeom>
          <a:noFill/>
        </p:spPr>
      </p:pic>
      <p:pic>
        <p:nvPicPr>
          <p:cNvPr id="5" name="Picture 7" descr="C:\Users\PC\Downloads\noun_1086541_cc.png">
            <a:extLst>
              <a:ext uri="{FF2B5EF4-FFF2-40B4-BE49-F238E27FC236}">
                <a16:creationId xmlns:a16="http://schemas.microsoft.com/office/drawing/2014/main" id="{9714034C-97EE-4982-81B5-CE29990A6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5875"/>
          <a:stretch>
            <a:fillRect/>
          </a:stretch>
        </p:blipFill>
        <p:spPr bwMode="auto">
          <a:xfrm>
            <a:off x="9930284" y="803290"/>
            <a:ext cx="540000" cy="454276"/>
          </a:xfrm>
          <a:prstGeom prst="rect">
            <a:avLst/>
          </a:prstGeom>
          <a:noFill/>
        </p:spPr>
      </p:pic>
      <p:pic>
        <p:nvPicPr>
          <p:cNvPr id="6" name="Picture 5" descr="C:\Users\PC\Downloads\noun_1086544_cc.png">
            <a:extLst>
              <a:ext uri="{FF2B5EF4-FFF2-40B4-BE49-F238E27FC236}">
                <a16:creationId xmlns:a16="http://schemas.microsoft.com/office/drawing/2014/main" id="{2DEE12A0-2244-400B-85EF-B8CA2381C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/>
          </a:blip>
          <a:srcRect b="16194"/>
          <a:stretch>
            <a:fillRect/>
          </a:stretch>
        </p:blipFill>
        <p:spPr bwMode="auto">
          <a:xfrm>
            <a:off x="11046702" y="803290"/>
            <a:ext cx="540000" cy="452554"/>
          </a:xfrm>
          <a:prstGeom prst="rect">
            <a:avLst/>
          </a:prstGeom>
          <a:noFill/>
        </p:spPr>
      </p:pic>
      <p:pic>
        <p:nvPicPr>
          <p:cNvPr id="7" name="Picture 6" descr="C:\Users\PC\Downloads\noun_1086540_cc.png">
            <a:extLst>
              <a:ext uri="{FF2B5EF4-FFF2-40B4-BE49-F238E27FC236}">
                <a16:creationId xmlns:a16="http://schemas.microsoft.com/office/drawing/2014/main" id="{4D3455AF-F973-4773-B80B-EB3DFA546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3802"/>
          <a:stretch>
            <a:fillRect/>
          </a:stretch>
        </p:blipFill>
        <p:spPr bwMode="auto">
          <a:xfrm>
            <a:off x="10440646" y="803290"/>
            <a:ext cx="540000" cy="465470"/>
          </a:xfrm>
          <a:prstGeom prst="rect">
            <a:avLst/>
          </a:prstGeom>
          <a:noFill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A535647-00D1-45D4-BFE5-3CAD5B0A49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325" y="1416376"/>
            <a:ext cx="2238583" cy="50368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6D24CE6-1E9D-4C19-AA14-FE40D65B2E1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4701" b="19176"/>
          <a:stretch/>
        </p:blipFill>
        <p:spPr>
          <a:xfrm>
            <a:off x="695325" y="1916833"/>
            <a:ext cx="2250000" cy="4557855"/>
          </a:xfrm>
          <a:prstGeom prst="rect">
            <a:avLst/>
          </a:prstGeom>
        </p:spPr>
      </p:pic>
      <p:sp>
        <p:nvSpPr>
          <p:cNvPr id="23" name="아래쪽 화살표 35">
            <a:extLst>
              <a:ext uri="{FF2B5EF4-FFF2-40B4-BE49-F238E27FC236}">
                <a16:creationId xmlns:a16="http://schemas.microsoft.com/office/drawing/2014/main" id="{D499C8AB-5630-484B-A971-12DF378DEC68}"/>
              </a:ext>
            </a:extLst>
          </p:cNvPr>
          <p:cNvSpPr/>
          <p:nvPr/>
        </p:nvSpPr>
        <p:spPr>
          <a:xfrm rot="12676908">
            <a:off x="2771962" y="3335131"/>
            <a:ext cx="323891" cy="2448274"/>
          </a:xfrm>
          <a:prstGeom prst="downArrow">
            <a:avLst>
              <a:gd name="adj1" fmla="val 24603"/>
              <a:gd name="adj2" fmla="val 59524"/>
            </a:avLst>
          </a:prstGeom>
          <a:solidFill>
            <a:srgbClr val="5AC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2E495E-DC14-40A1-B6E1-E63277F974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0994" y="1307952"/>
            <a:ext cx="5745757" cy="301614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EF3342C-3528-4C95-825D-1444AC5F06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0555" y="4551652"/>
            <a:ext cx="7176120" cy="1815892"/>
          </a:xfrm>
          <a:prstGeom prst="rect">
            <a:avLst/>
          </a:prstGeom>
        </p:spPr>
      </p:pic>
      <p:sp>
        <p:nvSpPr>
          <p:cNvPr id="14" name="원형 화살표 41">
            <a:extLst>
              <a:ext uri="{FF2B5EF4-FFF2-40B4-BE49-F238E27FC236}">
                <a16:creationId xmlns:a16="http://schemas.microsoft.com/office/drawing/2014/main" id="{1AA0D777-9D3D-48C4-9A12-CE250759A036}"/>
              </a:ext>
            </a:extLst>
          </p:cNvPr>
          <p:cNvSpPr/>
          <p:nvPr/>
        </p:nvSpPr>
        <p:spPr>
          <a:xfrm rot="2750899">
            <a:off x="8092898" y="2550397"/>
            <a:ext cx="3149080" cy="2080795"/>
          </a:xfrm>
          <a:prstGeom prst="circularArrow">
            <a:avLst>
              <a:gd name="adj1" fmla="val 3878"/>
              <a:gd name="adj2" fmla="val 500930"/>
              <a:gd name="adj3" fmla="val 20303037"/>
              <a:gd name="adj4" fmla="val 13371923"/>
              <a:gd name="adj5" fmla="val 7199"/>
            </a:avLst>
          </a:prstGeom>
          <a:solidFill>
            <a:srgbClr val="5AC9B8"/>
          </a:solidFill>
          <a:ln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236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299868" y="188640"/>
            <a:ext cx="3995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4. </a:t>
            </a:r>
            <a:r>
              <a:rPr lang="ko-KR" altLang="en-US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프로젝트 수행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709109" y="655829"/>
            <a:ext cx="4486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개발 결과 </a:t>
            </a:r>
            <a:r>
              <a:rPr lang="en-US" altLang="ko-KR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– ERP 3. </a:t>
            </a:r>
            <a:r>
              <a:rPr lang="ko-KR" altLang="en-US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제품관리</a:t>
            </a:r>
          </a:p>
        </p:txBody>
      </p:sp>
      <p:pic>
        <p:nvPicPr>
          <p:cNvPr id="29" name="Picture 4" descr="C:\Users\PC\Downloads\noun_1086553_cc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4440"/>
          <a:stretch>
            <a:fillRect/>
          </a:stretch>
        </p:blipFill>
        <p:spPr bwMode="auto">
          <a:xfrm>
            <a:off x="11567697" y="803290"/>
            <a:ext cx="540000" cy="462026"/>
          </a:xfrm>
          <a:prstGeom prst="rect">
            <a:avLst/>
          </a:prstGeom>
          <a:noFill/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06BFBA0-7AB0-4DF2-A27F-C2F0D86A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5ADCB-720F-4AE0-A20C-F2499AB65079}" type="slidenum">
              <a:rPr lang="ko-KR" altLang="en-US" smtClean="0"/>
              <a:pPr/>
              <a:t>34</a:t>
            </a:fld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BEB1371-8E96-40B1-AF2C-722CA9AC7E83}"/>
              </a:ext>
            </a:extLst>
          </p:cNvPr>
          <p:cNvCxnSpPr/>
          <p:nvPr/>
        </p:nvCxnSpPr>
        <p:spPr>
          <a:xfrm>
            <a:off x="-35543" y="1190080"/>
            <a:ext cx="8952614" cy="25195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6583921-14DF-4969-8133-FD813B2E7824}"/>
              </a:ext>
            </a:extLst>
          </p:cNvPr>
          <p:cNvCxnSpPr/>
          <p:nvPr/>
        </p:nvCxnSpPr>
        <p:spPr>
          <a:xfrm flipV="1">
            <a:off x="8917071" y="713960"/>
            <a:ext cx="576000" cy="500066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6CA70EC-4C82-47C6-A3D2-AF9B6D06A369}"/>
              </a:ext>
            </a:extLst>
          </p:cNvPr>
          <p:cNvCxnSpPr/>
          <p:nvPr/>
        </p:nvCxnSpPr>
        <p:spPr>
          <a:xfrm>
            <a:off x="9473609" y="717570"/>
            <a:ext cx="2718391" cy="10633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3" descr="C:\Users\PC\Downloads\noun_1086543_cc.png">
            <a:extLst>
              <a:ext uri="{FF2B5EF4-FFF2-40B4-BE49-F238E27FC236}">
                <a16:creationId xmlns:a16="http://schemas.microsoft.com/office/drawing/2014/main" id="{8CB65661-BE14-4A86-88E1-2EB78B698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50000" contrast="-100000"/>
          </a:blip>
          <a:srcRect b="14000"/>
          <a:stretch>
            <a:fillRect/>
          </a:stretch>
        </p:blipFill>
        <p:spPr bwMode="auto">
          <a:xfrm>
            <a:off x="9361220" y="804360"/>
            <a:ext cx="540000" cy="464400"/>
          </a:xfrm>
          <a:prstGeom prst="rect">
            <a:avLst/>
          </a:prstGeom>
          <a:noFill/>
        </p:spPr>
      </p:pic>
      <p:pic>
        <p:nvPicPr>
          <p:cNvPr id="5" name="Picture 7" descr="C:\Users\PC\Downloads\noun_1086541_cc.png">
            <a:extLst>
              <a:ext uri="{FF2B5EF4-FFF2-40B4-BE49-F238E27FC236}">
                <a16:creationId xmlns:a16="http://schemas.microsoft.com/office/drawing/2014/main" id="{9714034C-97EE-4982-81B5-CE29990A6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5875"/>
          <a:stretch>
            <a:fillRect/>
          </a:stretch>
        </p:blipFill>
        <p:spPr bwMode="auto">
          <a:xfrm>
            <a:off x="9930284" y="803290"/>
            <a:ext cx="540000" cy="454276"/>
          </a:xfrm>
          <a:prstGeom prst="rect">
            <a:avLst/>
          </a:prstGeom>
          <a:noFill/>
        </p:spPr>
      </p:pic>
      <p:pic>
        <p:nvPicPr>
          <p:cNvPr id="6" name="Picture 5" descr="C:\Users\PC\Downloads\noun_1086544_cc.png">
            <a:extLst>
              <a:ext uri="{FF2B5EF4-FFF2-40B4-BE49-F238E27FC236}">
                <a16:creationId xmlns:a16="http://schemas.microsoft.com/office/drawing/2014/main" id="{2DEE12A0-2244-400B-85EF-B8CA2381C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/>
          </a:blip>
          <a:srcRect b="16194"/>
          <a:stretch>
            <a:fillRect/>
          </a:stretch>
        </p:blipFill>
        <p:spPr bwMode="auto">
          <a:xfrm>
            <a:off x="11046702" y="803290"/>
            <a:ext cx="540000" cy="452554"/>
          </a:xfrm>
          <a:prstGeom prst="rect">
            <a:avLst/>
          </a:prstGeom>
          <a:noFill/>
        </p:spPr>
      </p:pic>
      <p:pic>
        <p:nvPicPr>
          <p:cNvPr id="7" name="Picture 6" descr="C:\Users\PC\Downloads\noun_1086540_cc.png">
            <a:extLst>
              <a:ext uri="{FF2B5EF4-FFF2-40B4-BE49-F238E27FC236}">
                <a16:creationId xmlns:a16="http://schemas.microsoft.com/office/drawing/2014/main" id="{4D3455AF-F973-4773-B80B-EB3DFA546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3802"/>
          <a:stretch>
            <a:fillRect/>
          </a:stretch>
        </p:blipFill>
        <p:spPr bwMode="auto">
          <a:xfrm>
            <a:off x="10440646" y="803290"/>
            <a:ext cx="540000" cy="465470"/>
          </a:xfrm>
          <a:prstGeom prst="rect">
            <a:avLst/>
          </a:prstGeom>
          <a:noFill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A535647-00D1-45D4-BFE5-3CAD5B0A493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8627"/>
          <a:stretch/>
        </p:blipFill>
        <p:spPr>
          <a:xfrm>
            <a:off x="695325" y="1416376"/>
            <a:ext cx="2238583" cy="107652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7095E25-4935-4285-BDF5-C724CBA1CEB6}"/>
              </a:ext>
            </a:extLst>
          </p:cNvPr>
          <p:cNvSpPr txBox="1"/>
          <p:nvPr/>
        </p:nvSpPr>
        <p:spPr>
          <a:xfrm>
            <a:off x="5006136" y="3775225"/>
            <a:ext cx="4486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판매 상품 테이블 </a:t>
            </a:r>
            <a:r>
              <a:rPr lang="en-US" altLang="ko-KR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CRUD</a:t>
            </a:r>
            <a:endParaRPr lang="ko-KR" altLang="en-US" sz="2800" b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432E936-C6EB-4466-BB69-0F25D1C09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400" y="1916832"/>
            <a:ext cx="2260800" cy="3716786"/>
          </a:xfrm>
          <a:prstGeom prst="rect">
            <a:avLst/>
          </a:prstGeom>
        </p:spPr>
      </p:pic>
      <p:sp>
        <p:nvSpPr>
          <p:cNvPr id="12" name="아래쪽 화살표 35">
            <a:extLst>
              <a:ext uri="{FF2B5EF4-FFF2-40B4-BE49-F238E27FC236}">
                <a16:creationId xmlns:a16="http://schemas.microsoft.com/office/drawing/2014/main" id="{BEE45ECA-5A2B-42EB-81CF-98048D8B962B}"/>
              </a:ext>
            </a:extLst>
          </p:cNvPr>
          <p:cNvSpPr/>
          <p:nvPr/>
        </p:nvSpPr>
        <p:spPr>
          <a:xfrm rot="16200000">
            <a:off x="3485783" y="2784076"/>
            <a:ext cx="323891" cy="2448274"/>
          </a:xfrm>
          <a:prstGeom prst="downArrow">
            <a:avLst>
              <a:gd name="adj1" fmla="val 24603"/>
              <a:gd name="adj2" fmla="val 59524"/>
            </a:avLst>
          </a:prstGeom>
          <a:solidFill>
            <a:srgbClr val="5AC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D147C17-95DB-41DB-A8D9-31C4837F21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21483" y="4472509"/>
            <a:ext cx="8375191" cy="1637864"/>
          </a:xfrm>
          <a:prstGeom prst="rect">
            <a:avLst/>
          </a:prstGeom>
        </p:spPr>
      </p:pic>
      <p:sp>
        <p:nvSpPr>
          <p:cNvPr id="14" name="아래쪽 화살표 35">
            <a:extLst>
              <a:ext uri="{FF2B5EF4-FFF2-40B4-BE49-F238E27FC236}">
                <a16:creationId xmlns:a16="http://schemas.microsoft.com/office/drawing/2014/main" id="{8BF3FB28-A700-4C14-A084-B495523BF551}"/>
              </a:ext>
            </a:extLst>
          </p:cNvPr>
          <p:cNvSpPr/>
          <p:nvPr/>
        </p:nvSpPr>
        <p:spPr>
          <a:xfrm rot="14536280">
            <a:off x="3521676" y="1633902"/>
            <a:ext cx="323891" cy="2448274"/>
          </a:xfrm>
          <a:prstGeom prst="downArrow">
            <a:avLst>
              <a:gd name="adj1" fmla="val 24603"/>
              <a:gd name="adj2" fmla="val 59524"/>
            </a:avLst>
          </a:prstGeom>
          <a:solidFill>
            <a:srgbClr val="5AC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EFC78F-C115-4FCD-81A7-6EF301746F34}"/>
              </a:ext>
            </a:extLst>
          </p:cNvPr>
          <p:cNvSpPr txBox="1"/>
          <p:nvPr/>
        </p:nvSpPr>
        <p:spPr>
          <a:xfrm>
            <a:off x="5048606" y="1599183"/>
            <a:ext cx="6664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상품 카테고리 테이블 </a:t>
            </a:r>
            <a:r>
              <a:rPr lang="en-US" altLang="ko-KR" sz="24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CRUD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B7EF11-4AF8-4B3B-86FC-9DD9D88BCD80}"/>
              </a:ext>
            </a:extLst>
          </p:cNvPr>
          <p:cNvSpPr txBox="1"/>
          <p:nvPr/>
        </p:nvSpPr>
        <p:spPr>
          <a:xfrm>
            <a:off x="5015880" y="2204864"/>
            <a:ext cx="6664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상품 옵션 테이블 </a:t>
            </a:r>
            <a:r>
              <a:rPr lang="en-US" altLang="ko-KR" sz="24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CRUD</a:t>
            </a:r>
          </a:p>
          <a:p>
            <a:r>
              <a:rPr lang="en-US" altLang="ko-KR" sz="24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	</a:t>
            </a:r>
            <a:r>
              <a:rPr lang="en-US" altLang="ko-KR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&gt;&gt;</a:t>
            </a:r>
            <a:r>
              <a:rPr lang="ko-KR" altLang="en-US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음료의 추가사항 </a:t>
            </a:r>
            <a:r>
              <a:rPr lang="en-US" altLang="ko-KR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ex)</a:t>
            </a:r>
            <a:r>
              <a:rPr lang="ko-KR" altLang="en-US" b="1" spc="-15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샷추가</a:t>
            </a:r>
            <a:r>
              <a:rPr lang="en-US" altLang="ko-KR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,</a:t>
            </a:r>
            <a:r>
              <a:rPr lang="ko-KR" altLang="en-US" b="1" spc="-15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휘핑추가</a:t>
            </a:r>
            <a:r>
              <a:rPr lang="en-US" altLang="ko-KR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..</a:t>
            </a:r>
            <a:endParaRPr lang="ko-KR" altLang="en-US" sz="2400" b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11364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85ABF43-C2CC-4FDC-8CED-B920613279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33" t="16811" b="7083"/>
          <a:stretch/>
        </p:blipFill>
        <p:spPr>
          <a:xfrm>
            <a:off x="2376316" y="2450408"/>
            <a:ext cx="9145091" cy="389363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299868" y="188640"/>
            <a:ext cx="3995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4. </a:t>
            </a:r>
            <a:r>
              <a:rPr lang="ko-KR" altLang="en-US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프로젝트 수행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709109" y="655829"/>
            <a:ext cx="4486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개발 결과 </a:t>
            </a:r>
            <a:r>
              <a:rPr lang="en-US" altLang="ko-KR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– ERP 4. </a:t>
            </a:r>
            <a:r>
              <a:rPr lang="ko-KR" altLang="en-US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매출관리</a:t>
            </a:r>
          </a:p>
        </p:txBody>
      </p:sp>
      <p:pic>
        <p:nvPicPr>
          <p:cNvPr id="29" name="Picture 4" descr="C:\Users\PC\Downloads\noun_1086553_cc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4440"/>
          <a:stretch>
            <a:fillRect/>
          </a:stretch>
        </p:blipFill>
        <p:spPr bwMode="auto">
          <a:xfrm>
            <a:off x="11567697" y="803290"/>
            <a:ext cx="540000" cy="462026"/>
          </a:xfrm>
          <a:prstGeom prst="rect">
            <a:avLst/>
          </a:prstGeom>
          <a:noFill/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06BFBA0-7AB0-4DF2-A27F-C2F0D86A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5ADCB-720F-4AE0-A20C-F2499AB65079}" type="slidenum">
              <a:rPr lang="ko-KR" altLang="en-US" smtClean="0"/>
              <a:pPr/>
              <a:t>35</a:t>
            </a:fld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BEB1371-8E96-40B1-AF2C-722CA9AC7E83}"/>
              </a:ext>
            </a:extLst>
          </p:cNvPr>
          <p:cNvCxnSpPr/>
          <p:nvPr/>
        </p:nvCxnSpPr>
        <p:spPr>
          <a:xfrm>
            <a:off x="-35543" y="1190080"/>
            <a:ext cx="8952614" cy="25195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6583921-14DF-4969-8133-FD813B2E7824}"/>
              </a:ext>
            </a:extLst>
          </p:cNvPr>
          <p:cNvCxnSpPr/>
          <p:nvPr/>
        </p:nvCxnSpPr>
        <p:spPr>
          <a:xfrm flipV="1">
            <a:off x="8917071" y="713960"/>
            <a:ext cx="576000" cy="500066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6CA70EC-4C82-47C6-A3D2-AF9B6D06A369}"/>
              </a:ext>
            </a:extLst>
          </p:cNvPr>
          <p:cNvCxnSpPr/>
          <p:nvPr/>
        </p:nvCxnSpPr>
        <p:spPr>
          <a:xfrm>
            <a:off x="9473609" y="717570"/>
            <a:ext cx="2718391" cy="10633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3" descr="C:\Users\PC\Downloads\noun_1086543_cc.png">
            <a:extLst>
              <a:ext uri="{FF2B5EF4-FFF2-40B4-BE49-F238E27FC236}">
                <a16:creationId xmlns:a16="http://schemas.microsoft.com/office/drawing/2014/main" id="{8CB65661-BE14-4A86-88E1-2EB78B698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50000" contrast="-100000"/>
          </a:blip>
          <a:srcRect b="14000"/>
          <a:stretch>
            <a:fillRect/>
          </a:stretch>
        </p:blipFill>
        <p:spPr bwMode="auto">
          <a:xfrm>
            <a:off x="9361220" y="804360"/>
            <a:ext cx="540000" cy="464400"/>
          </a:xfrm>
          <a:prstGeom prst="rect">
            <a:avLst/>
          </a:prstGeom>
          <a:noFill/>
        </p:spPr>
      </p:pic>
      <p:pic>
        <p:nvPicPr>
          <p:cNvPr id="5" name="Picture 7" descr="C:\Users\PC\Downloads\noun_1086541_cc.png">
            <a:extLst>
              <a:ext uri="{FF2B5EF4-FFF2-40B4-BE49-F238E27FC236}">
                <a16:creationId xmlns:a16="http://schemas.microsoft.com/office/drawing/2014/main" id="{9714034C-97EE-4982-81B5-CE29990A6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5875"/>
          <a:stretch>
            <a:fillRect/>
          </a:stretch>
        </p:blipFill>
        <p:spPr bwMode="auto">
          <a:xfrm>
            <a:off x="9930284" y="803290"/>
            <a:ext cx="540000" cy="454276"/>
          </a:xfrm>
          <a:prstGeom prst="rect">
            <a:avLst/>
          </a:prstGeom>
          <a:noFill/>
        </p:spPr>
      </p:pic>
      <p:pic>
        <p:nvPicPr>
          <p:cNvPr id="6" name="Picture 5" descr="C:\Users\PC\Downloads\noun_1086544_cc.png">
            <a:extLst>
              <a:ext uri="{FF2B5EF4-FFF2-40B4-BE49-F238E27FC236}">
                <a16:creationId xmlns:a16="http://schemas.microsoft.com/office/drawing/2014/main" id="{2DEE12A0-2244-400B-85EF-B8CA2381C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/>
          </a:blip>
          <a:srcRect b="16194"/>
          <a:stretch>
            <a:fillRect/>
          </a:stretch>
        </p:blipFill>
        <p:spPr bwMode="auto">
          <a:xfrm>
            <a:off x="11046702" y="803290"/>
            <a:ext cx="540000" cy="452554"/>
          </a:xfrm>
          <a:prstGeom prst="rect">
            <a:avLst/>
          </a:prstGeom>
          <a:noFill/>
        </p:spPr>
      </p:pic>
      <p:pic>
        <p:nvPicPr>
          <p:cNvPr id="7" name="Picture 6" descr="C:\Users\PC\Downloads\noun_1086540_cc.png">
            <a:extLst>
              <a:ext uri="{FF2B5EF4-FFF2-40B4-BE49-F238E27FC236}">
                <a16:creationId xmlns:a16="http://schemas.microsoft.com/office/drawing/2014/main" id="{4D3455AF-F973-4773-B80B-EB3DFA546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3802"/>
          <a:stretch>
            <a:fillRect/>
          </a:stretch>
        </p:blipFill>
        <p:spPr bwMode="auto">
          <a:xfrm>
            <a:off x="10440646" y="803290"/>
            <a:ext cx="540000" cy="465470"/>
          </a:xfrm>
          <a:prstGeom prst="rect">
            <a:avLst/>
          </a:prstGeom>
          <a:noFill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A535647-00D1-45D4-BFE5-3CAD5B0A493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78627"/>
          <a:stretch/>
        </p:blipFill>
        <p:spPr>
          <a:xfrm>
            <a:off x="695325" y="1416376"/>
            <a:ext cx="2238583" cy="10765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E16E6E2-712B-4BE6-BADE-742826B5104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771" t="48298" r="771" b="25795"/>
          <a:stretch/>
        </p:blipFill>
        <p:spPr>
          <a:xfrm>
            <a:off x="670593" y="1970368"/>
            <a:ext cx="2263315" cy="148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352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299868" y="188640"/>
            <a:ext cx="3995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4. </a:t>
            </a:r>
            <a:r>
              <a:rPr lang="ko-KR" altLang="en-US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프로젝트 수행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709109" y="655829"/>
            <a:ext cx="4486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개발 결과 </a:t>
            </a:r>
            <a:r>
              <a:rPr lang="en-US" altLang="ko-KR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– ERP 5. </a:t>
            </a:r>
            <a:r>
              <a:rPr lang="ko-KR" altLang="en-US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재고관리</a:t>
            </a:r>
          </a:p>
        </p:txBody>
      </p:sp>
      <p:pic>
        <p:nvPicPr>
          <p:cNvPr id="29" name="Picture 4" descr="C:\Users\PC\Downloads\noun_1086553_cc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4440"/>
          <a:stretch>
            <a:fillRect/>
          </a:stretch>
        </p:blipFill>
        <p:spPr bwMode="auto">
          <a:xfrm>
            <a:off x="11567697" y="803290"/>
            <a:ext cx="540000" cy="462026"/>
          </a:xfrm>
          <a:prstGeom prst="rect">
            <a:avLst/>
          </a:prstGeom>
          <a:noFill/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06BFBA0-7AB0-4DF2-A27F-C2F0D86A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5ADCB-720F-4AE0-A20C-F2499AB65079}" type="slidenum">
              <a:rPr lang="ko-KR" altLang="en-US" smtClean="0"/>
              <a:pPr/>
              <a:t>36</a:t>
            </a:fld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BEB1371-8E96-40B1-AF2C-722CA9AC7E83}"/>
              </a:ext>
            </a:extLst>
          </p:cNvPr>
          <p:cNvCxnSpPr/>
          <p:nvPr/>
        </p:nvCxnSpPr>
        <p:spPr>
          <a:xfrm>
            <a:off x="-35543" y="1190080"/>
            <a:ext cx="8952614" cy="25195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6583921-14DF-4969-8133-FD813B2E7824}"/>
              </a:ext>
            </a:extLst>
          </p:cNvPr>
          <p:cNvCxnSpPr/>
          <p:nvPr/>
        </p:nvCxnSpPr>
        <p:spPr>
          <a:xfrm flipV="1">
            <a:off x="8917071" y="713960"/>
            <a:ext cx="576000" cy="500066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6CA70EC-4C82-47C6-A3D2-AF9B6D06A369}"/>
              </a:ext>
            </a:extLst>
          </p:cNvPr>
          <p:cNvCxnSpPr/>
          <p:nvPr/>
        </p:nvCxnSpPr>
        <p:spPr>
          <a:xfrm>
            <a:off x="9473609" y="717570"/>
            <a:ext cx="2718391" cy="10633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3" descr="C:\Users\PC\Downloads\noun_1086543_cc.png">
            <a:extLst>
              <a:ext uri="{FF2B5EF4-FFF2-40B4-BE49-F238E27FC236}">
                <a16:creationId xmlns:a16="http://schemas.microsoft.com/office/drawing/2014/main" id="{8CB65661-BE14-4A86-88E1-2EB78B698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50000" contrast="-100000"/>
          </a:blip>
          <a:srcRect b="14000"/>
          <a:stretch>
            <a:fillRect/>
          </a:stretch>
        </p:blipFill>
        <p:spPr bwMode="auto">
          <a:xfrm>
            <a:off x="9361220" y="804360"/>
            <a:ext cx="540000" cy="464400"/>
          </a:xfrm>
          <a:prstGeom prst="rect">
            <a:avLst/>
          </a:prstGeom>
          <a:noFill/>
        </p:spPr>
      </p:pic>
      <p:pic>
        <p:nvPicPr>
          <p:cNvPr id="5" name="Picture 7" descr="C:\Users\PC\Downloads\noun_1086541_cc.png">
            <a:extLst>
              <a:ext uri="{FF2B5EF4-FFF2-40B4-BE49-F238E27FC236}">
                <a16:creationId xmlns:a16="http://schemas.microsoft.com/office/drawing/2014/main" id="{9714034C-97EE-4982-81B5-CE29990A6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5875"/>
          <a:stretch>
            <a:fillRect/>
          </a:stretch>
        </p:blipFill>
        <p:spPr bwMode="auto">
          <a:xfrm>
            <a:off x="9930284" y="803290"/>
            <a:ext cx="540000" cy="454276"/>
          </a:xfrm>
          <a:prstGeom prst="rect">
            <a:avLst/>
          </a:prstGeom>
          <a:noFill/>
        </p:spPr>
      </p:pic>
      <p:pic>
        <p:nvPicPr>
          <p:cNvPr id="6" name="Picture 5" descr="C:\Users\PC\Downloads\noun_1086544_cc.png">
            <a:extLst>
              <a:ext uri="{FF2B5EF4-FFF2-40B4-BE49-F238E27FC236}">
                <a16:creationId xmlns:a16="http://schemas.microsoft.com/office/drawing/2014/main" id="{2DEE12A0-2244-400B-85EF-B8CA2381C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/>
          </a:blip>
          <a:srcRect b="16194"/>
          <a:stretch>
            <a:fillRect/>
          </a:stretch>
        </p:blipFill>
        <p:spPr bwMode="auto">
          <a:xfrm>
            <a:off x="11046702" y="803290"/>
            <a:ext cx="540000" cy="452554"/>
          </a:xfrm>
          <a:prstGeom prst="rect">
            <a:avLst/>
          </a:prstGeom>
          <a:noFill/>
        </p:spPr>
      </p:pic>
      <p:pic>
        <p:nvPicPr>
          <p:cNvPr id="7" name="Picture 6" descr="C:\Users\PC\Downloads\noun_1086540_cc.png">
            <a:extLst>
              <a:ext uri="{FF2B5EF4-FFF2-40B4-BE49-F238E27FC236}">
                <a16:creationId xmlns:a16="http://schemas.microsoft.com/office/drawing/2014/main" id="{4D3455AF-F973-4773-B80B-EB3DFA546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3802"/>
          <a:stretch>
            <a:fillRect/>
          </a:stretch>
        </p:blipFill>
        <p:spPr bwMode="auto">
          <a:xfrm>
            <a:off x="10440646" y="803290"/>
            <a:ext cx="540000" cy="465470"/>
          </a:xfrm>
          <a:prstGeom prst="rect">
            <a:avLst/>
          </a:prstGeom>
          <a:noFill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A535647-00D1-45D4-BFE5-3CAD5B0A493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8627"/>
          <a:stretch/>
        </p:blipFill>
        <p:spPr>
          <a:xfrm>
            <a:off x="695325" y="1416376"/>
            <a:ext cx="2238583" cy="107652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7095E25-4935-4285-BDF5-C724CBA1CEB6}"/>
              </a:ext>
            </a:extLst>
          </p:cNvPr>
          <p:cNvSpPr txBox="1"/>
          <p:nvPr/>
        </p:nvSpPr>
        <p:spPr>
          <a:xfrm>
            <a:off x="5006136" y="3775225"/>
            <a:ext cx="4486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원재료 품목 테이블 </a:t>
            </a:r>
            <a:r>
              <a:rPr lang="en-US" altLang="ko-KR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CRUD</a:t>
            </a:r>
            <a:endParaRPr lang="ko-KR" altLang="en-US" sz="2800" b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B7EF11-4AF8-4B3B-86FC-9DD9D88BCD80}"/>
              </a:ext>
            </a:extLst>
          </p:cNvPr>
          <p:cNvSpPr txBox="1"/>
          <p:nvPr/>
        </p:nvSpPr>
        <p:spPr>
          <a:xfrm>
            <a:off x="4652684" y="1364880"/>
            <a:ext cx="6664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거래처 테이블 </a:t>
            </a:r>
            <a:r>
              <a:rPr lang="en-US" altLang="ko-KR" sz="24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CRUD</a:t>
            </a:r>
          </a:p>
          <a:p>
            <a:r>
              <a:rPr lang="en-US" altLang="ko-KR" sz="24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	</a:t>
            </a:r>
            <a:r>
              <a:rPr lang="en-US" altLang="ko-KR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&gt;&gt;</a:t>
            </a:r>
            <a:r>
              <a:rPr lang="ko-KR" altLang="en-US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발주 신청 시 발송할 </a:t>
            </a:r>
            <a:r>
              <a:rPr lang="en-US" altLang="ko-KR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email </a:t>
            </a:r>
            <a:r>
              <a:rPr lang="ko-KR" altLang="en-US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주소</a:t>
            </a:r>
            <a:endParaRPr lang="ko-KR" altLang="en-US" sz="2400" b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54F331-7794-4A25-AA3A-B94FBD4B16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325" y="1954637"/>
            <a:ext cx="2263924" cy="4041458"/>
          </a:xfrm>
          <a:prstGeom prst="rect">
            <a:avLst/>
          </a:prstGeom>
        </p:spPr>
      </p:pic>
      <p:sp>
        <p:nvSpPr>
          <p:cNvPr id="12" name="아래쪽 화살표 35">
            <a:extLst>
              <a:ext uri="{FF2B5EF4-FFF2-40B4-BE49-F238E27FC236}">
                <a16:creationId xmlns:a16="http://schemas.microsoft.com/office/drawing/2014/main" id="{BEE45ECA-5A2B-42EB-81CF-98048D8B962B}"/>
              </a:ext>
            </a:extLst>
          </p:cNvPr>
          <p:cNvSpPr/>
          <p:nvPr/>
        </p:nvSpPr>
        <p:spPr>
          <a:xfrm rot="16200000">
            <a:off x="3485783" y="2784076"/>
            <a:ext cx="323891" cy="2448274"/>
          </a:xfrm>
          <a:prstGeom prst="downArrow">
            <a:avLst>
              <a:gd name="adj1" fmla="val 24603"/>
              <a:gd name="adj2" fmla="val 59524"/>
            </a:avLst>
          </a:prstGeom>
          <a:solidFill>
            <a:srgbClr val="5AC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아래쪽 화살표 35">
            <a:extLst>
              <a:ext uri="{FF2B5EF4-FFF2-40B4-BE49-F238E27FC236}">
                <a16:creationId xmlns:a16="http://schemas.microsoft.com/office/drawing/2014/main" id="{8BF3FB28-A700-4C14-A084-B495523BF551}"/>
              </a:ext>
            </a:extLst>
          </p:cNvPr>
          <p:cNvSpPr/>
          <p:nvPr/>
        </p:nvSpPr>
        <p:spPr>
          <a:xfrm rot="14536280">
            <a:off x="3281160" y="1154605"/>
            <a:ext cx="323891" cy="2448274"/>
          </a:xfrm>
          <a:prstGeom prst="downArrow">
            <a:avLst>
              <a:gd name="adj1" fmla="val 24603"/>
              <a:gd name="adj2" fmla="val 59524"/>
            </a:avLst>
          </a:prstGeom>
          <a:solidFill>
            <a:srgbClr val="5AC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8C2066E-D644-4A2C-9BA8-959C1EBBB1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0067" y="4365836"/>
            <a:ext cx="8486608" cy="187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429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299868" y="188640"/>
            <a:ext cx="3995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4. </a:t>
            </a:r>
            <a:r>
              <a:rPr lang="ko-KR" altLang="en-US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프로젝트 수행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709109" y="655829"/>
            <a:ext cx="4486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개발 결과 </a:t>
            </a:r>
            <a:r>
              <a:rPr lang="en-US" altLang="ko-KR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– ERP 5. </a:t>
            </a:r>
            <a:r>
              <a:rPr lang="ko-KR" altLang="en-US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재고관리</a:t>
            </a:r>
          </a:p>
        </p:txBody>
      </p:sp>
      <p:pic>
        <p:nvPicPr>
          <p:cNvPr id="29" name="Picture 4" descr="C:\Users\PC\Downloads\noun_1086553_cc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4440"/>
          <a:stretch>
            <a:fillRect/>
          </a:stretch>
        </p:blipFill>
        <p:spPr bwMode="auto">
          <a:xfrm>
            <a:off x="11567697" y="803290"/>
            <a:ext cx="540000" cy="462026"/>
          </a:xfrm>
          <a:prstGeom prst="rect">
            <a:avLst/>
          </a:prstGeom>
          <a:noFill/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06BFBA0-7AB0-4DF2-A27F-C2F0D86A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5ADCB-720F-4AE0-A20C-F2499AB65079}" type="slidenum">
              <a:rPr lang="ko-KR" altLang="en-US" smtClean="0"/>
              <a:pPr/>
              <a:t>37</a:t>
            </a:fld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BEB1371-8E96-40B1-AF2C-722CA9AC7E83}"/>
              </a:ext>
            </a:extLst>
          </p:cNvPr>
          <p:cNvCxnSpPr/>
          <p:nvPr/>
        </p:nvCxnSpPr>
        <p:spPr>
          <a:xfrm>
            <a:off x="-35543" y="1190080"/>
            <a:ext cx="8952614" cy="25195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6583921-14DF-4969-8133-FD813B2E7824}"/>
              </a:ext>
            </a:extLst>
          </p:cNvPr>
          <p:cNvCxnSpPr/>
          <p:nvPr/>
        </p:nvCxnSpPr>
        <p:spPr>
          <a:xfrm flipV="1">
            <a:off x="8917071" y="713960"/>
            <a:ext cx="576000" cy="500066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6CA70EC-4C82-47C6-A3D2-AF9B6D06A369}"/>
              </a:ext>
            </a:extLst>
          </p:cNvPr>
          <p:cNvCxnSpPr/>
          <p:nvPr/>
        </p:nvCxnSpPr>
        <p:spPr>
          <a:xfrm>
            <a:off x="9473609" y="717570"/>
            <a:ext cx="2718391" cy="10633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3" descr="C:\Users\PC\Downloads\noun_1086543_cc.png">
            <a:extLst>
              <a:ext uri="{FF2B5EF4-FFF2-40B4-BE49-F238E27FC236}">
                <a16:creationId xmlns:a16="http://schemas.microsoft.com/office/drawing/2014/main" id="{8CB65661-BE14-4A86-88E1-2EB78B698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50000" contrast="-100000"/>
          </a:blip>
          <a:srcRect b="14000"/>
          <a:stretch>
            <a:fillRect/>
          </a:stretch>
        </p:blipFill>
        <p:spPr bwMode="auto">
          <a:xfrm>
            <a:off x="9361220" y="804360"/>
            <a:ext cx="540000" cy="464400"/>
          </a:xfrm>
          <a:prstGeom prst="rect">
            <a:avLst/>
          </a:prstGeom>
          <a:noFill/>
        </p:spPr>
      </p:pic>
      <p:pic>
        <p:nvPicPr>
          <p:cNvPr id="5" name="Picture 7" descr="C:\Users\PC\Downloads\noun_1086541_cc.png">
            <a:extLst>
              <a:ext uri="{FF2B5EF4-FFF2-40B4-BE49-F238E27FC236}">
                <a16:creationId xmlns:a16="http://schemas.microsoft.com/office/drawing/2014/main" id="{9714034C-97EE-4982-81B5-CE29990A6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5875"/>
          <a:stretch>
            <a:fillRect/>
          </a:stretch>
        </p:blipFill>
        <p:spPr bwMode="auto">
          <a:xfrm>
            <a:off x="9930284" y="803290"/>
            <a:ext cx="540000" cy="454276"/>
          </a:xfrm>
          <a:prstGeom prst="rect">
            <a:avLst/>
          </a:prstGeom>
          <a:noFill/>
        </p:spPr>
      </p:pic>
      <p:pic>
        <p:nvPicPr>
          <p:cNvPr id="6" name="Picture 5" descr="C:\Users\PC\Downloads\noun_1086544_cc.png">
            <a:extLst>
              <a:ext uri="{FF2B5EF4-FFF2-40B4-BE49-F238E27FC236}">
                <a16:creationId xmlns:a16="http://schemas.microsoft.com/office/drawing/2014/main" id="{2DEE12A0-2244-400B-85EF-B8CA2381C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/>
          </a:blip>
          <a:srcRect b="16194"/>
          <a:stretch>
            <a:fillRect/>
          </a:stretch>
        </p:blipFill>
        <p:spPr bwMode="auto">
          <a:xfrm>
            <a:off x="11046702" y="803290"/>
            <a:ext cx="540000" cy="452554"/>
          </a:xfrm>
          <a:prstGeom prst="rect">
            <a:avLst/>
          </a:prstGeom>
          <a:noFill/>
        </p:spPr>
      </p:pic>
      <p:pic>
        <p:nvPicPr>
          <p:cNvPr id="7" name="Picture 6" descr="C:\Users\PC\Downloads\noun_1086540_cc.png">
            <a:extLst>
              <a:ext uri="{FF2B5EF4-FFF2-40B4-BE49-F238E27FC236}">
                <a16:creationId xmlns:a16="http://schemas.microsoft.com/office/drawing/2014/main" id="{4D3455AF-F973-4773-B80B-EB3DFA546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3802"/>
          <a:stretch>
            <a:fillRect/>
          </a:stretch>
        </p:blipFill>
        <p:spPr bwMode="auto">
          <a:xfrm>
            <a:off x="10440646" y="803290"/>
            <a:ext cx="540000" cy="465470"/>
          </a:xfrm>
          <a:prstGeom prst="rect">
            <a:avLst/>
          </a:prstGeom>
          <a:noFill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A535647-00D1-45D4-BFE5-3CAD5B0A493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8627"/>
          <a:stretch/>
        </p:blipFill>
        <p:spPr>
          <a:xfrm>
            <a:off x="695325" y="1416376"/>
            <a:ext cx="2238583" cy="10765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154F331-7794-4A25-AA3A-B94FBD4B16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325" y="1954637"/>
            <a:ext cx="2263924" cy="40414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7331163-8367-467D-B097-3D7C5E0692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1865" y="1597469"/>
            <a:ext cx="8224837" cy="18053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E545C28-A1D4-4A31-B6DB-0BC3CABF5A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22937" y="3950529"/>
            <a:ext cx="7509867" cy="2480607"/>
          </a:xfrm>
          <a:prstGeom prst="rect">
            <a:avLst/>
          </a:prstGeom>
        </p:spPr>
      </p:pic>
      <p:sp>
        <p:nvSpPr>
          <p:cNvPr id="16" name="아래쪽 화살표 35">
            <a:extLst>
              <a:ext uri="{FF2B5EF4-FFF2-40B4-BE49-F238E27FC236}">
                <a16:creationId xmlns:a16="http://schemas.microsoft.com/office/drawing/2014/main" id="{647D1816-C94D-4AE0-AF88-6D93A45C97FA}"/>
              </a:ext>
            </a:extLst>
          </p:cNvPr>
          <p:cNvSpPr/>
          <p:nvPr/>
        </p:nvSpPr>
        <p:spPr>
          <a:xfrm rot="12120939">
            <a:off x="2554902" y="1901412"/>
            <a:ext cx="323891" cy="3330246"/>
          </a:xfrm>
          <a:prstGeom prst="downArrow">
            <a:avLst>
              <a:gd name="adj1" fmla="val 24603"/>
              <a:gd name="adj2" fmla="val 59524"/>
            </a:avLst>
          </a:prstGeom>
          <a:solidFill>
            <a:srgbClr val="5AC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1C7054-FFC1-44B0-B18A-AA22A0044736}"/>
              </a:ext>
            </a:extLst>
          </p:cNvPr>
          <p:cNvSpPr/>
          <p:nvPr/>
        </p:nvSpPr>
        <p:spPr>
          <a:xfrm>
            <a:off x="10523083" y="1561156"/>
            <a:ext cx="1045147" cy="628842"/>
          </a:xfrm>
          <a:prstGeom prst="rect">
            <a:avLst/>
          </a:prstGeom>
          <a:noFill/>
          <a:ln w="76200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D76F32D-C8FB-45DB-BAD7-9882981417BB}"/>
              </a:ext>
            </a:extLst>
          </p:cNvPr>
          <p:cNvSpPr/>
          <p:nvPr/>
        </p:nvSpPr>
        <p:spPr>
          <a:xfrm>
            <a:off x="4348620" y="5824346"/>
            <a:ext cx="1045147" cy="628842"/>
          </a:xfrm>
          <a:prstGeom prst="rect">
            <a:avLst/>
          </a:prstGeom>
          <a:noFill/>
          <a:ln w="76200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원형 화살표 41">
            <a:extLst>
              <a:ext uri="{FF2B5EF4-FFF2-40B4-BE49-F238E27FC236}">
                <a16:creationId xmlns:a16="http://schemas.microsoft.com/office/drawing/2014/main" id="{92A8CD9C-363B-42D7-9BD5-456586FE44DF}"/>
              </a:ext>
            </a:extLst>
          </p:cNvPr>
          <p:cNvSpPr/>
          <p:nvPr/>
        </p:nvSpPr>
        <p:spPr>
          <a:xfrm rot="6024990">
            <a:off x="9678207" y="2093625"/>
            <a:ext cx="2064876" cy="2080795"/>
          </a:xfrm>
          <a:prstGeom prst="circularArrow">
            <a:avLst>
              <a:gd name="adj1" fmla="val 3878"/>
              <a:gd name="adj2" fmla="val 500930"/>
              <a:gd name="adj3" fmla="val 20303037"/>
              <a:gd name="adj4" fmla="val 13371923"/>
              <a:gd name="adj5" fmla="val 7199"/>
            </a:avLst>
          </a:prstGeom>
          <a:solidFill>
            <a:srgbClr val="5AC9B8"/>
          </a:solidFill>
          <a:ln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3543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299868" y="188640"/>
            <a:ext cx="3995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4. </a:t>
            </a:r>
            <a:r>
              <a:rPr lang="ko-KR" altLang="en-US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프로젝트 수행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709109" y="655829"/>
            <a:ext cx="4486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개발 결과 </a:t>
            </a:r>
            <a:r>
              <a:rPr lang="en-US" altLang="ko-KR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– ERP 5. </a:t>
            </a:r>
            <a:r>
              <a:rPr lang="ko-KR" altLang="en-US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재고관리</a:t>
            </a:r>
          </a:p>
        </p:txBody>
      </p:sp>
      <p:pic>
        <p:nvPicPr>
          <p:cNvPr id="29" name="Picture 4" descr="C:\Users\PC\Downloads\noun_1086553_cc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4440"/>
          <a:stretch>
            <a:fillRect/>
          </a:stretch>
        </p:blipFill>
        <p:spPr bwMode="auto">
          <a:xfrm>
            <a:off x="11567697" y="803290"/>
            <a:ext cx="540000" cy="462026"/>
          </a:xfrm>
          <a:prstGeom prst="rect">
            <a:avLst/>
          </a:prstGeom>
          <a:noFill/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06BFBA0-7AB0-4DF2-A27F-C2F0D86A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5ADCB-720F-4AE0-A20C-F2499AB65079}" type="slidenum">
              <a:rPr lang="ko-KR" altLang="en-US" smtClean="0"/>
              <a:pPr/>
              <a:t>38</a:t>
            </a:fld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BEB1371-8E96-40B1-AF2C-722CA9AC7E83}"/>
              </a:ext>
            </a:extLst>
          </p:cNvPr>
          <p:cNvCxnSpPr/>
          <p:nvPr/>
        </p:nvCxnSpPr>
        <p:spPr>
          <a:xfrm>
            <a:off x="-35543" y="1190080"/>
            <a:ext cx="8952614" cy="25195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6583921-14DF-4969-8133-FD813B2E7824}"/>
              </a:ext>
            </a:extLst>
          </p:cNvPr>
          <p:cNvCxnSpPr/>
          <p:nvPr/>
        </p:nvCxnSpPr>
        <p:spPr>
          <a:xfrm flipV="1">
            <a:off x="8917071" y="713960"/>
            <a:ext cx="576000" cy="500066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6CA70EC-4C82-47C6-A3D2-AF9B6D06A369}"/>
              </a:ext>
            </a:extLst>
          </p:cNvPr>
          <p:cNvCxnSpPr/>
          <p:nvPr/>
        </p:nvCxnSpPr>
        <p:spPr>
          <a:xfrm>
            <a:off x="9473609" y="717570"/>
            <a:ext cx="2718391" cy="10633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3" descr="C:\Users\PC\Downloads\noun_1086543_cc.png">
            <a:extLst>
              <a:ext uri="{FF2B5EF4-FFF2-40B4-BE49-F238E27FC236}">
                <a16:creationId xmlns:a16="http://schemas.microsoft.com/office/drawing/2014/main" id="{8CB65661-BE14-4A86-88E1-2EB78B698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50000" contrast="-100000"/>
          </a:blip>
          <a:srcRect b="14000"/>
          <a:stretch>
            <a:fillRect/>
          </a:stretch>
        </p:blipFill>
        <p:spPr bwMode="auto">
          <a:xfrm>
            <a:off x="9361220" y="804360"/>
            <a:ext cx="540000" cy="464400"/>
          </a:xfrm>
          <a:prstGeom prst="rect">
            <a:avLst/>
          </a:prstGeom>
          <a:noFill/>
        </p:spPr>
      </p:pic>
      <p:pic>
        <p:nvPicPr>
          <p:cNvPr id="5" name="Picture 7" descr="C:\Users\PC\Downloads\noun_1086541_cc.png">
            <a:extLst>
              <a:ext uri="{FF2B5EF4-FFF2-40B4-BE49-F238E27FC236}">
                <a16:creationId xmlns:a16="http://schemas.microsoft.com/office/drawing/2014/main" id="{9714034C-97EE-4982-81B5-CE29990A6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5875"/>
          <a:stretch>
            <a:fillRect/>
          </a:stretch>
        </p:blipFill>
        <p:spPr bwMode="auto">
          <a:xfrm>
            <a:off x="9930284" y="803290"/>
            <a:ext cx="540000" cy="454276"/>
          </a:xfrm>
          <a:prstGeom prst="rect">
            <a:avLst/>
          </a:prstGeom>
          <a:noFill/>
        </p:spPr>
      </p:pic>
      <p:pic>
        <p:nvPicPr>
          <p:cNvPr id="6" name="Picture 5" descr="C:\Users\PC\Downloads\noun_1086544_cc.png">
            <a:extLst>
              <a:ext uri="{FF2B5EF4-FFF2-40B4-BE49-F238E27FC236}">
                <a16:creationId xmlns:a16="http://schemas.microsoft.com/office/drawing/2014/main" id="{2DEE12A0-2244-400B-85EF-B8CA2381C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/>
          </a:blip>
          <a:srcRect b="16194"/>
          <a:stretch>
            <a:fillRect/>
          </a:stretch>
        </p:blipFill>
        <p:spPr bwMode="auto">
          <a:xfrm>
            <a:off x="11046702" y="803290"/>
            <a:ext cx="540000" cy="452554"/>
          </a:xfrm>
          <a:prstGeom prst="rect">
            <a:avLst/>
          </a:prstGeom>
          <a:noFill/>
        </p:spPr>
      </p:pic>
      <p:pic>
        <p:nvPicPr>
          <p:cNvPr id="7" name="Picture 6" descr="C:\Users\PC\Downloads\noun_1086540_cc.png">
            <a:extLst>
              <a:ext uri="{FF2B5EF4-FFF2-40B4-BE49-F238E27FC236}">
                <a16:creationId xmlns:a16="http://schemas.microsoft.com/office/drawing/2014/main" id="{4D3455AF-F973-4773-B80B-EB3DFA546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3802"/>
          <a:stretch>
            <a:fillRect/>
          </a:stretch>
        </p:blipFill>
        <p:spPr bwMode="auto">
          <a:xfrm>
            <a:off x="10440646" y="803290"/>
            <a:ext cx="540000" cy="465470"/>
          </a:xfrm>
          <a:prstGeom prst="rect">
            <a:avLst/>
          </a:prstGeom>
          <a:noFill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A535647-00D1-45D4-BFE5-3CAD5B0A493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8627"/>
          <a:stretch/>
        </p:blipFill>
        <p:spPr>
          <a:xfrm>
            <a:off x="695325" y="1416376"/>
            <a:ext cx="2238583" cy="10765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B5FAF8-1EDA-44EA-8066-F368A3D5AC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296" y="1964476"/>
            <a:ext cx="2268000" cy="7677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0958542-D9BC-40C9-8551-110B6F6F3A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296" y="4540351"/>
            <a:ext cx="10876401" cy="161882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7FDC0ED-C527-42A8-BACD-66775EFFD1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59017" y="1431769"/>
            <a:ext cx="2940957" cy="2950220"/>
          </a:xfrm>
          <a:prstGeom prst="rect">
            <a:avLst/>
          </a:prstGeom>
        </p:spPr>
      </p:pic>
      <p:sp>
        <p:nvSpPr>
          <p:cNvPr id="14" name="아래쪽 화살표 35">
            <a:extLst>
              <a:ext uri="{FF2B5EF4-FFF2-40B4-BE49-F238E27FC236}">
                <a16:creationId xmlns:a16="http://schemas.microsoft.com/office/drawing/2014/main" id="{6FFA99DE-11A1-4229-B52A-F22DA8E9CECC}"/>
              </a:ext>
            </a:extLst>
          </p:cNvPr>
          <p:cNvSpPr/>
          <p:nvPr/>
        </p:nvSpPr>
        <p:spPr>
          <a:xfrm rot="16200000">
            <a:off x="3341766" y="1322838"/>
            <a:ext cx="323891" cy="2016224"/>
          </a:xfrm>
          <a:prstGeom prst="downArrow">
            <a:avLst>
              <a:gd name="adj1" fmla="val 24603"/>
              <a:gd name="adj2" fmla="val 59524"/>
            </a:avLst>
          </a:prstGeom>
          <a:solidFill>
            <a:srgbClr val="5AC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원형 화살표 41">
            <a:extLst>
              <a:ext uri="{FF2B5EF4-FFF2-40B4-BE49-F238E27FC236}">
                <a16:creationId xmlns:a16="http://schemas.microsoft.com/office/drawing/2014/main" id="{0290BF88-F957-4417-838D-85BFEF77324E}"/>
              </a:ext>
            </a:extLst>
          </p:cNvPr>
          <p:cNvSpPr/>
          <p:nvPr/>
        </p:nvSpPr>
        <p:spPr>
          <a:xfrm rot="2750899">
            <a:off x="6341344" y="2583678"/>
            <a:ext cx="3149080" cy="2080795"/>
          </a:xfrm>
          <a:prstGeom prst="circularArrow">
            <a:avLst>
              <a:gd name="adj1" fmla="val 3878"/>
              <a:gd name="adj2" fmla="val 500930"/>
              <a:gd name="adj3" fmla="val 20303037"/>
              <a:gd name="adj4" fmla="val 13371923"/>
              <a:gd name="adj5" fmla="val 7199"/>
            </a:avLst>
          </a:prstGeom>
          <a:solidFill>
            <a:srgbClr val="5AC9B8"/>
          </a:solidFill>
          <a:ln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4639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299868" y="188640"/>
            <a:ext cx="3995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4. </a:t>
            </a:r>
            <a:r>
              <a:rPr lang="ko-KR" altLang="en-US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프로젝트 수행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709109" y="655829"/>
            <a:ext cx="4486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개발 결과 </a:t>
            </a:r>
            <a:r>
              <a:rPr lang="en-US" altLang="ko-KR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– ERP 5. </a:t>
            </a:r>
            <a:r>
              <a:rPr lang="ko-KR" altLang="en-US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재고관리</a:t>
            </a:r>
          </a:p>
        </p:txBody>
      </p:sp>
      <p:pic>
        <p:nvPicPr>
          <p:cNvPr id="29" name="Picture 4" descr="C:\Users\PC\Downloads\noun_1086553_cc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4440"/>
          <a:stretch>
            <a:fillRect/>
          </a:stretch>
        </p:blipFill>
        <p:spPr bwMode="auto">
          <a:xfrm>
            <a:off x="11567697" y="803290"/>
            <a:ext cx="540000" cy="462026"/>
          </a:xfrm>
          <a:prstGeom prst="rect">
            <a:avLst/>
          </a:prstGeom>
          <a:noFill/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06BFBA0-7AB0-4DF2-A27F-C2F0D86A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5ADCB-720F-4AE0-A20C-F2499AB65079}" type="slidenum">
              <a:rPr lang="ko-KR" altLang="en-US" smtClean="0"/>
              <a:pPr/>
              <a:t>39</a:t>
            </a:fld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BEB1371-8E96-40B1-AF2C-722CA9AC7E83}"/>
              </a:ext>
            </a:extLst>
          </p:cNvPr>
          <p:cNvCxnSpPr/>
          <p:nvPr/>
        </p:nvCxnSpPr>
        <p:spPr>
          <a:xfrm>
            <a:off x="-35543" y="1190080"/>
            <a:ext cx="8952614" cy="25195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6583921-14DF-4969-8133-FD813B2E7824}"/>
              </a:ext>
            </a:extLst>
          </p:cNvPr>
          <p:cNvCxnSpPr/>
          <p:nvPr/>
        </p:nvCxnSpPr>
        <p:spPr>
          <a:xfrm flipV="1">
            <a:off x="8917071" y="713960"/>
            <a:ext cx="576000" cy="500066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6CA70EC-4C82-47C6-A3D2-AF9B6D06A369}"/>
              </a:ext>
            </a:extLst>
          </p:cNvPr>
          <p:cNvCxnSpPr/>
          <p:nvPr/>
        </p:nvCxnSpPr>
        <p:spPr>
          <a:xfrm>
            <a:off x="9473609" y="717570"/>
            <a:ext cx="2718391" cy="10633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3" descr="C:\Users\PC\Downloads\noun_1086543_cc.png">
            <a:extLst>
              <a:ext uri="{FF2B5EF4-FFF2-40B4-BE49-F238E27FC236}">
                <a16:creationId xmlns:a16="http://schemas.microsoft.com/office/drawing/2014/main" id="{8CB65661-BE14-4A86-88E1-2EB78B698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50000" contrast="-100000"/>
          </a:blip>
          <a:srcRect b="14000"/>
          <a:stretch>
            <a:fillRect/>
          </a:stretch>
        </p:blipFill>
        <p:spPr bwMode="auto">
          <a:xfrm>
            <a:off x="9361220" y="804360"/>
            <a:ext cx="540000" cy="464400"/>
          </a:xfrm>
          <a:prstGeom prst="rect">
            <a:avLst/>
          </a:prstGeom>
          <a:noFill/>
        </p:spPr>
      </p:pic>
      <p:pic>
        <p:nvPicPr>
          <p:cNvPr id="5" name="Picture 7" descr="C:\Users\PC\Downloads\noun_1086541_cc.png">
            <a:extLst>
              <a:ext uri="{FF2B5EF4-FFF2-40B4-BE49-F238E27FC236}">
                <a16:creationId xmlns:a16="http://schemas.microsoft.com/office/drawing/2014/main" id="{9714034C-97EE-4982-81B5-CE29990A6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5875"/>
          <a:stretch>
            <a:fillRect/>
          </a:stretch>
        </p:blipFill>
        <p:spPr bwMode="auto">
          <a:xfrm>
            <a:off x="9930284" y="803290"/>
            <a:ext cx="540000" cy="454276"/>
          </a:xfrm>
          <a:prstGeom prst="rect">
            <a:avLst/>
          </a:prstGeom>
          <a:noFill/>
        </p:spPr>
      </p:pic>
      <p:pic>
        <p:nvPicPr>
          <p:cNvPr id="6" name="Picture 5" descr="C:\Users\PC\Downloads\noun_1086544_cc.png">
            <a:extLst>
              <a:ext uri="{FF2B5EF4-FFF2-40B4-BE49-F238E27FC236}">
                <a16:creationId xmlns:a16="http://schemas.microsoft.com/office/drawing/2014/main" id="{2DEE12A0-2244-400B-85EF-B8CA2381C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/>
          </a:blip>
          <a:srcRect b="16194"/>
          <a:stretch>
            <a:fillRect/>
          </a:stretch>
        </p:blipFill>
        <p:spPr bwMode="auto">
          <a:xfrm>
            <a:off x="11046702" y="803290"/>
            <a:ext cx="540000" cy="452554"/>
          </a:xfrm>
          <a:prstGeom prst="rect">
            <a:avLst/>
          </a:prstGeom>
          <a:noFill/>
        </p:spPr>
      </p:pic>
      <p:pic>
        <p:nvPicPr>
          <p:cNvPr id="7" name="Picture 6" descr="C:\Users\PC\Downloads\noun_1086540_cc.png">
            <a:extLst>
              <a:ext uri="{FF2B5EF4-FFF2-40B4-BE49-F238E27FC236}">
                <a16:creationId xmlns:a16="http://schemas.microsoft.com/office/drawing/2014/main" id="{4D3455AF-F973-4773-B80B-EB3DFA546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3802"/>
          <a:stretch>
            <a:fillRect/>
          </a:stretch>
        </p:blipFill>
        <p:spPr bwMode="auto">
          <a:xfrm>
            <a:off x="10440646" y="803290"/>
            <a:ext cx="540000" cy="465470"/>
          </a:xfrm>
          <a:prstGeom prst="rect">
            <a:avLst/>
          </a:prstGeom>
          <a:noFill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A535647-00D1-45D4-BFE5-3CAD5B0A493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8627"/>
          <a:stretch/>
        </p:blipFill>
        <p:spPr>
          <a:xfrm>
            <a:off x="695325" y="1416376"/>
            <a:ext cx="2238583" cy="10765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60249CB-6C86-4F1C-B159-42786D6E8E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325" y="1938952"/>
            <a:ext cx="2238583" cy="6459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7BB5FFD-B2B2-4DF7-89B1-F77C8D22B8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748" y="4217539"/>
            <a:ext cx="10632504" cy="20602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7DE8662-9BC2-44A6-8085-330FCA6525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54764" y="1439913"/>
            <a:ext cx="3482471" cy="2488208"/>
          </a:xfrm>
          <a:prstGeom prst="rect">
            <a:avLst/>
          </a:prstGeom>
        </p:spPr>
      </p:pic>
      <p:sp>
        <p:nvSpPr>
          <p:cNvPr id="14" name="아래쪽 화살표 35">
            <a:extLst>
              <a:ext uri="{FF2B5EF4-FFF2-40B4-BE49-F238E27FC236}">
                <a16:creationId xmlns:a16="http://schemas.microsoft.com/office/drawing/2014/main" id="{5112649C-6428-4B0F-8376-7EB6EB63A71D}"/>
              </a:ext>
            </a:extLst>
          </p:cNvPr>
          <p:cNvSpPr/>
          <p:nvPr/>
        </p:nvSpPr>
        <p:spPr>
          <a:xfrm rot="16200000">
            <a:off x="2909719" y="1213310"/>
            <a:ext cx="323891" cy="2016224"/>
          </a:xfrm>
          <a:prstGeom prst="downArrow">
            <a:avLst>
              <a:gd name="adj1" fmla="val 24603"/>
              <a:gd name="adj2" fmla="val 59524"/>
            </a:avLst>
          </a:prstGeom>
          <a:solidFill>
            <a:srgbClr val="5AC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원형 화살표 41">
            <a:extLst>
              <a:ext uri="{FF2B5EF4-FFF2-40B4-BE49-F238E27FC236}">
                <a16:creationId xmlns:a16="http://schemas.microsoft.com/office/drawing/2014/main" id="{AC0A19DD-21B7-45C3-85F2-A371E8711B0F}"/>
              </a:ext>
            </a:extLst>
          </p:cNvPr>
          <p:cNvSpPr/>
          <p:nvPr/>
        </p:nvSpPr>
        <p:spPr>
          <a:xfrm rot="2750899">
            <a:off x="6479591" y="2343116"/>
            <a:ext cx="3149080" cy="2080795"/>
          </a:xfrm>
          <a:prstGeom prst="circularArrow">
            <a:avLst>
              <a:gd name="adj1" fmla="val 3878"/>
              <a:gd name="adj2" fmla="val 500930"/>
              <a:gd name="adj3" fmla="val 20303037"/>
              <a:gd name="adj4" fmla="val 13371923"/>
              <a:gd name="adj5" fmla="val 7199"/>
            </a:avLst>
          </a:prstGeom>
          <a:solidFill>
            <a:srgbClr val="5AC9B8"/>
          </a:solidFill>
          <a:ln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333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811D489-693D-4DC3-998C-ECF227619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91" y="421357"/>
            <a:ext cx="9115425" cy="50958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DC67C9E-DEBA-4DF5-9AEB-416DA0D96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060" y="2492896"/>
            <a:ext cx="7316910" cy="37147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6CE9105-0D61-42C0-9011-4A2DB9DF81E5}"/>
              </a:ext>
            </a:extLst>
          </p:cNvPr>
          <p:cNvSpPr/>
          <p:nvPr/>
        </p:nvSpPr>
        <p:spPr>
          <a:xfrm>
            <a:off x="839341" y="1844824"/>
            <a:ext cx="432123" cy="2304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69AD7DA-12B2-4F5C-8D76-A486FFF6D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25" y="3861048"/>
            <a:ext cx="7372350" cy="134302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B4E0028-D67D-41BE-A53A-165AD47A4E5D}"/>
              </a:ext>
            </a:extLst>
          </p:cNvPr>
          <p:cNvSpPr/>
          <p:nvPr/>
        </p:nvSpPr>
        <p:spPr>
          <a:xfrm>
            <a:off x="10024008" y="3717032"/>
            <a:ext cx="1529536" cy="2592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1D717A2-4E2C-4B11-860B-7C4A2F1DA8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769"/>
          <a:stretch/>
        </p:blipFill>
        <p:spPr>
          <a:xfrm>
            <a:off x="1115721" y="4815919"/>
            <a:ext cx="7067550" cy="163726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0B885AE-5A61-4C99-A14C-6CFD73A58F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5053" y="5111836"/>
            <a:ext cx="2352675" cy="5619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83008BD-156F-44D6-BF6D-EF8BB8C210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9583" y="5508152"/>
            <a:ext cx="1771650" cy="4953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BEA5859-F3F1-4CD1-A10B-5E8FB51789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6077" y="5864386"/>
            <a:ext cx="322897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393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A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8267BB5-84D3-4F5C-9C9A-C197E4B4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5ADCB-720F-4AE0-A20C-F2499AB65079}" type="slidenum">
              <a:rPr lang="ko-KR" altLang="en-US" smtClean="0"/>
              <a:pPr/>
              <a:t>40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812FF39-5365-47B6-9DB1-30F9AA4F837C}"/>
              </a:ext>
            </a:extLst>
          </p:cNvPr>
          <p:cNvGrpSpPr/>
          <p:nvPr/>
        </p:nvGrpSpPr>
        <p:grpSpPr>
          <a:xfrm>
            <a:off x="2910000" y="1985866"/>
            <a:ext cx="6372000" cy="2886269"/>
            <a:chOff x="3228391" y="1268963"/>
            <a:chExt cx="6372000" cy="2886269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5240717-762D-4DD8-8735-DAE5EB2238BE}"/>
                </a:ext>
              </a:extLst>
            </p:cNvPr>
            <p:cNvCxnSpPr>
              <a:cxnSpLocks/>
            </p:cNvCxnSpPr>
            <p:nvPr/>
          </p:nvCxnSpPr>
          <p:spPr>
            <a:xfrm>
              <a:off x="3228391" y="1268963"/>
              <a:ext cx="637200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0D276536-6680-4E86-9E5E-C69D666158D0}"/>
                </a:ext>
              </a:extLst>
            </p:cNvPr>
            <p:cNvCxnSpPr>
              <a:cxnSpLocks/>
            </p:cNvCxnSpPr>
            <p:nvPr/>
          </p:nvCxnSpPr>
          <p:spPr>
            <a:xfrm>
              <a:off x="3228391" y="4155232"/>
              <a:ext cx="637200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CEDCC9-7BBB-431E-88B8-6D800C55B8A4}"/>
              </a:ext>
            </a:extLst>
          </p:cNvPr>
          <p:cNvSpPr/>
          <p:nvPr/>
        </p:nvSpPr>
        <p:spPr>
          <a:xfrm>
            <a:off x="3070576" y="3608724"/>
            <a:ext cx="6096000" cy="88870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향후 보완점</a:t>
            </a:r>
            <a:endParaRPr lang="en-US" altLang="ko-KR" sz="8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소감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465563-55F0-4B73-AEE0-DF8ADEB621C2}"/>
              </a:ext>
            </a:extLst>
          </p:cNvPr>
          <p:cNvSpPr txBox="1"/>
          <p:nvPr/>
        </p:nvSpPr>
        <p:spPr>
          <a:xfrm>
            <a:off x="2580185" y="2350837"/>
            <a:ext cx="70316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Ⅴ. </a:t>
            </a:r>
            <a:r>
              <a:rPr lang="ko-KR" altLang="en-US" sz="6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후기</a:t>
            </a:r>
            <a:endParaRPr lang="ko-KR" altLang="en-US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20076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299868" y="188640"/>
            <a:ext cx="3995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5. </a:t>
            </a:r>
            <a:r>
              <a:rPr lang="ko-KR" altLang="en-US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프로젝트 후기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709109" y="655829"/>
            <a:ext cx="4486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향후 보완점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06BFBA0-7AB0-4DF2-A27F-C2F0D86A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5ADCB-720F-4AE0-A20C-F2499AB65079}" type="slidenum">
              <a:rPr lang="ko-KR" altLang="en-US" smtClean="0"/>
              <a:pPr/>
              <a:t>41</a:t>
            </a:fld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BEB1371-8E96-40B1-AF2C-722CA9AC7E83}"/>
              </a:ext>
            </a:extLst>
          </p:cNvPr>
          <p:cNvCxnSpPr/>
          <p:nvPr/>
        </p:nvCxnSpPr>
        <p:spPr>
          <a:xfrm>
            <a:off x="-21266" y="1192760"/>
            <a:ext cx="8952614" cy="25195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6583921-14DF-4969-8133-FD813B2E7824}"/>
              </a:ext>
            </a:extLst>
          </p:cNvPr>
          <p:cNvCxnSpPr/>
          <p:nvPr/>
        </p:nvCxnSpPr>
        <p:spPr>
          <a:xfrm flipV="1">
            <a:off x="8917071" y="713960"/>
            <a:ext cx="576000" cy="500066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6CA70EC-4C82-47C6-A3D2-AF9B6D06A369}"/>
              </a:ext>
            </a:extLst>
          </p:cNvPr>
          <p:cNvCxnSpPr/>
          <p:nvPr/>
        </p:nvCxnSpPr>
        <p:spPr>
          <a:xfrm>
            <a:off x="9473609" y="717570"/>
            <a:ext cx="2718391" cy="10633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3" descr="C:\Users\PC\Downloads\noun_1086543_cc.png">
            <a:extLst>
              <a:ext uri="{FF2B5EF4-FFF2-40B4-BE49-F238E27FC236}">
                <a16:creationId xmlns:a16="http://schemas.microsoft.com/office/drawing/2014/main" id="{8CB65661-BE14-4A86-88E1-2EB78B698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50000" contrast="-100000"/>
          </a:blip>
          <a:srcRect b="14000"/>
          <a:stretch>
            <a:fillRect/>
          </a:stretch>
        </p:blipFill>
        <p:spPr bwMode="auto">
          <a:xfrm>
            <a:off x="9361220" y="804360"/>
            <a:ext cx="540000" cy="464400"/>
          </a:xfrm>
          <a:prstGeom prst="rect">
            <a:avLst/>
          </a:prstGeom>
          <a:noFill/>
        </p:spPr>
      </p:pic>
      <p:pic>
        <p:nvPicPr>
          <p:cNvPr id="5" name="Picture 7" descr="C:\Users\PC\Downloads\noun_1086541_cc.png">
            <a:extLst>
              <a:ext uri="{FF2B5EF4-FFF2-40B4-BE49-F238E27FC236}">
                <a16:creationId xmlns:a16="http://schemas.microsoft.com/office/drawing/2014/main" id="{9714034C-97EE-4982-81B5-CE29990A6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5875"/>
          <a:stretch>
            <a:fillRect/>
          </a:stretch>
        </p:blipFill>
        <p:spPr bwMode="auto">
          <a:xfrm>
            <a:off x="9930284" y="803290"/>
            <a:ext cx="540000" cy="454276"/>
          </a:xfrm>
          <a:prstGeom prst="rect">
            <a:avLst/>
          </a:prstGeom>
          <a:noFill/>
        </p:spPr>
      </p:pic>
      <p:pic>
        <p:nvPicPr>
          <p:cNvPr id="7" name="Picture 6" descr="C:\Users\PC\Downloads\noun_1086540_cc.png">
            <a:extLst>
              <a:ext uri="{FF2B5EF4-FFF2-40B4-BE49-F238E27FC236}">
                <a16:creationId xmlns:a16="http://schemas.microsoft.com/office/drawing/2014/main" id="{4D3455AF-F973-4773-B80B-EB3DFA546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3802"/>
          <a:stretch>
            <a:fillRect/>
          </a:stretch>
        </p:blipFill>
        <p:spPr bwMode="auto">
          <a:xfrm>
            <a:off x="10440646" y="803290"/>
            <a:ext cx="540000" cy="465470"/>
          </a:xfrm>
          <a:prstGeom prst="rect">
            <a:avLst/>
          </a:prstGeom>
          <a:noFill/>
        </p:spPr>
      </p:pic>
      <p:pic>
        <p:nvPicPr>
          <p:cNvPr id="4" name="Picture 4" descr="C:\Users\PC\Downloads\noun_1086553_cc.png">
            <a:extLst>
              <a:ext uri="{FF2B5EF4-FFF2-40B4-BE49-F238E27FC236}">
                <a16:creationId xmlns:a16="http://schemas.microsoft.com/office/drawing/2014/main" id="{A72C8CE5-CD99-4C61-B635-BCB55EDA5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/>
          </a:blip>
          <a:srcRect b="14440"/>
          <a:stretch>
            <a:fillRect/>
          </a:stretch>
        </p:blipFill>
        <p:spPr bwMode="auto">
          <a:xfrm>
            <a:off x="11567697" y="806734"/>
            <a:ext cx="540000" cy="462026"/>
          </a:xfrm>
          <a:prstGeom prst="rect">
            <a:avLst/>
          </a:prstGeom>
          <a:noFill/>
        </p:spPr>
      </p:pic>
      <p:pic>
        <p:nvPicPr>
          <p:cNvPr id="8" name="Picture 5" descr="C:\Users\PC\Downloads\noun_1086544_cc.png">
            <a:extLst>
              <a:ext uri="{FF2B5EF4-FFF2-40B4-BE49-F238E27FC236}">
                <a16:creationId xmlns:a16="http://schemas.microsoft.com/office/drawing/2014/main" id="{3F41EF50-9522-43F9-8593-7C33B88CE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6194"/>
          <a:stretch>
            <a:fillRect/>
          </a:stretch>
        </p:blipFill>
        <p:spPr bwMode="auto">
          <a:xfrm>
            <a:off x="11046702" y="806734"/>
            <a:ext cx="540000" cy="452554"/>
          </a:xfrm>
          <a:prstGeom prst="rect">
            <a:avLst/>
          </a:prstGeom>
          <a:noFill/>
        </p:spPr>
      </p:pic>
      <p:sp>
        <p:nvSpPr>
          <p:cNvPr id="16" name="Rectangle 13">
            <a:extLst>
              <a:ext uri="{FF2B5EF4-FFF2-40B4-BE49-F238E27FC236}">
                <a16:creationId xmlns:a16="http://schemas.microsoft.com/office/drawing/2014/main" id="{A7E3BDD5-3258-4783-99AC-26137ABB8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011" y="1420771"/>
            <a:ext cx="141153" cy="282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F6D7BA4-3A3E-44FE-B9C3-AF153CC5517F}"/>
              </a:ext>
            </a:extLst>
          </p:cNvPr>
          <p:cNvSpPr/>
          <p:nvPr/>
        </p:nvSpPr>
        <p:spPr>
          <a:xfrm>
            <a:off x="1470483" y="1963765"/>
            <a:ext cx="1939662" cy="1866663"/>
          </a:xfrm>
          <a:prstGeom prst="ellipse">
            <a:avLst/>
          </a:prstGeom>
          <a:noFill/>
          <a:ln w="304800">
            <a:solidFill>
              <a:srgbClr val="3E4A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>
                <a:solidFill>
                  <a:sysClr val="windowText" lastClr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리팩토링</a:t>
            </a:r>
            <a:endParaRPr lang="ko-KR" altLang="en-US" sz="2400" b="1" dirty="0">
              <a:solidFill>
                <a:sysClr val="windowText" lastClr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D812EB7-A056-4000-BFC4-784A0A6598E8}"/>
              </a:ext>
            </a:extLst>
          </p:cNvPr>
          <p:cNvSpPr/>
          <p:nvPr/>
        </p:nvSpPr>
        <p:spPr>
          <a:xfrm>
            <a:off x="5147626" y="1963765"/>
            <a:ext cx="1939662" cy="1866663"/>
          </a:xfrm>
          <a:prstGeom prst="ellipse">
            <a:avLst/>
          </a:prstGeom>
          <a:noFill/>
          <a:ln w="304800">
            <a:solidFill>
              <a:srgbClr val="3E4A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ysClr val="windowText" lastClr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디자인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83AD741-DE97-4455-95A0-D84AE7041DE1}"/>
              </a:ext>
            </a:extLst>
          </p:cNvPr>
          <p:cNvSpPr/>
          <p:nvPr/>
        </p:nvSpPr>
        <p:spPr>
          <a:xfrm>
            <a:off x="8824769" y="1963765"/>
            <a:ext cx="1939662" cy="1866663"/>
          </a:xfrm>
          <a:prstGeom prst="ellipse">
            <a:avLst/>
          </a:prstGeom>
          <a:noFill/>
          <a:ln w="304800">
            <a:solidFill>
              <a:srgbClr val="3E4A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ysClr val="windowText" lastClr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기능구현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A3AB347-7D2E-4D28-AF0F-CA7E8CBEC847}"/>
              </a:ext>
            </a:extLst>
          </p:cNvPr>
          <p:cNvCxnSpPr/>
          <p:nvPr/>
        </p:nvCxnSpPr>
        <p:spPr>
          <a:xfrm>
            <a:off x="3811149" y="3000301"/>
            <a:ext cx="844691" cy="1"/>
          </a:xfrm>
          <a:prstGeom prst="line">
            <a:avLst/>
          </a:prstGeom>
          <a:ln w="25400">
            <a:solidFill>
              <a:srgbClr val="3E4A6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C41FF26-7324-4395-AF66-7AA9B933FE50}"/>
              </a:ext>
            </a:extLst>
          </p:cNvPr>
          <p:cNvCxnSpPr/>
          <p:nvPr/>
        </p:nvCxnSpPr>
        <p:spPr>
          <a:xfrm>
            <a:off x="7536160" y="2951863"/>
            <a:ext cx="844691" cy="1"/>
          </a:xfrm>
          <a:prstGeom prst="line">
            <a:avLst/>
          </a:prstGeom>
          <a:ln w="25400">
            <a:solidFill>
              <a:srgbClr val="3E4A6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E7B8A8F3-B30C-41F7-9E80-30A33AF644D4}"/>
              </a:ext>
            </a:extLst>
          </p:cNvPr>
          <p:cNvCxnSpPr>
            <a:cxnSpLocks/>
          </p:cNvCxnSpPr>
          <p:nvPr/>
        </p:nvCxnSpPr>
        <p:spPr>
          <a:xfrm>
            <a:off x="1246699" y="4893619"/>
            <a:ext cx="2257013" cy="0"/>
          </a:xfrm>
          <a:prstGeom prst="line">
            <a:avLst/>
          </a:prstGeom>
          <a:ln w="25400">
            <a:solidFill>
              <a:srgbClr val="3E4A6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459078-E312-48B0-9A1D-727D20207095}"/>
              </a:ext>
            </a:extLst>
          </p:cNvPr>
          <p:cNvSpPr/>
          <p:nvPr/>
        </p:nvSpPr>
        <p:spPr>
          <a:xfrm>
            <a:off x="1508623" y="4437112"/>
            <a:ext cx="1733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중복 코드 제거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07D0B70-829E-492E-87DC-C43442CC2ED9}"/>
              </a:ext>
            </a:extLst>
          </p:cNvPr>
          <p:cNvCxnSpPr>
            <a:cxnSpLocks/>
          </p:cNvCxnSpPr>
          <p:nvPr/>
        </p:nvCxnSpPr>
        <p:spPr>
          <a:xfrm>
            <a:off x="911424" y="6021288"/>
            <a:ext cx="2880000" cy="0"/>
          </a:xfrm>
          <a:prstGeom prst="line">
            <a:avLst/>
          </a:prstGeom>
          <a:ln w="25400">
            <a:solidFill>
              <a:srgbClr val="3E4A6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B1DB62C9-7C3B-434D-B98C-88772031AC6E}"/>
              </a:ext>
            </a:extLst>
          </p:cNvPr>
          <p:cNvCxnSpPr>
            <a:cxnSpLocks/>
          </p:cNvCxnSpPr>
          <p:nvPr/>
        </p:nvCxnSpPr>
        <p:spPr>
          <a:xfrm>
            <a:off x="4967493" y="4896105"/>
            <a:ext cx="2257013" cy="0"/>
          </a:xfrm>
          <a:prstGeom prst="line">
            <a:avLst/>
          </a:prstGeom>
          <a:ln w="25400">
            <a:solidFill>
              <a:srgbClr val="3E4A6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C0F6931-5717-4FD2-9BEE-34C13297BD90}"/>
              </a:ext>
            </a:extLst>
          </p:cNvPr>
          <p:cNvSpPr/>
          <p:nvPr/>
        </p:nvSpPr>
        <p:spPr>
          <a:xfrm>
            <a:off x="5385709" y="5501831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가독성 보완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D7A4D14-B504-4DE1-B810-D635DE4D35E2}"/>
              </a:ext>
            </a:extLst>
          </p:cNvPr>
          <p:cNvSpPr/>
          <p:nvPr/>
        </p:nvSpPr>
        <p:spPr>
          <a:xfrm>
            <a:off x="4998585" y="4439598"/>
            <a:ext cx="2194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디자인 통일성 보완</a:t>
            </a: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DE65017D-749D-49AF-B064-44E18E3A9E46}"/>
              </a:ext>
            </a:extLst>
          </p:cNvPr>
          <p:cNvCxnSpPr>
            <a:cxnSpLocks/>
          </p:cNvCxnSpPr>
          <p:nvPr/>
        </p:nvCxnSpPr>
        <p:spPr>
          <a:xfrm>
            <a:off x="4967493" y="6021288"/>
            <a:ext cx="2257013" cy="0"/>
          </a:xfrm>
          <a:prstGeom prst="line">
            <a:avLst/>
          </a:prstGeom>
          <a:ln w="25400">
            <a:solidFill>
              <a:srgbClr val="3E4A6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40C41E73-9424-46A4-8CE5-9D972406CD7A}"/>
              </a:ext>
            </a:extLst>
          </p:cNvPr>
          <p:cNvCxnSpPr>
            <a:cxnSpLocks/>
          </p:cNvCxnSpPr>
          <p:nvPr/>
        </p:nvCxnSpPr>
        <p:spPr>
          <a:xfrm>
            <a:off x="8631762" y="4893619"/>
            <a:ext cx="2257013" cy="0"/>
          </a:xfrm>
          <a:prstGeom prst="line">
            <a:avLst/>
          </a:prstGeom>
          <a:ln w="25400">
            <a:solidFill>
              <a:srgbClr val="3E4A6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88A0AF2-A29E-46C9-9D2F-D08E3B5E01B5}"/>
              </a:ext>
            </a:extLst>
          </p:cNvPr>
          <p:cNvSpPr/>
          <p:nvPr/>
        </p:nvSpPr>
        <p:spPr>
          <a:xfrm>
            <a:off x="9165394" y="4437112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예외 처리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5807A9-D2FB-41D2-ABEF-D377E5EA21DE}"/>
              </a:ext>
            </a:extLst>
          </p:cNvPr>
          <p:cNvSpPr/>
          <p:nvPr/>
        </p:nvSpPr>
        <p:spPr>
          <a:xfrm>
            <a:off x="993076" y="5230941"/>
            <a:ext cx="27382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불필요한 주석 및 </a:t>
            </a:r>
            <a:endParaRPr lang="en-US" altLang="ko-KR" b="1" dirty="0">
              <a:latin typeface="+mn-ea"/>
            </a:endParaRPr>
          </a:p>
          <a:p>
            <a:pPr algn="ctr"/>
            <a:r>
              <a:rPr lang="ko-KR" altLang="en-US" b="1" dirty="0">
                <a:latin typeface="+mn-ea"/>
              </a:rPr>
              <a:t>사용하지 않는 코드 제거</a:t>
            </a:r>
          </a:p>
        </p:txBody>
      </p:sp>
    </p:spTree>
    <p:extLst>
      <p:ext uri="{BB962C8B-B14F-4D97-AF65-F5344CB8AC3E}">
        <p14:creationId xmlns:p14="http://schemas.microsoft.com/office/powerpoint/2010/main" val="8778830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299868" y="188640"/>
            <a:ext cx="3995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5. </a:t>
            </a:r>
            <a:r>
              <a:rPr lang="ko-KR" altLang="en-US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프로젝트 후기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709109" y="655829"/>
            <a:ext cx="4486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소감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06BFBA0-7AB0-4DF2-A27F-C2F0D86A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5ADCB-720F-4AE0-A20C-F2499AB65079}" type="slidenum">
              <a:rPr lang="ko-KR" altLang="en-US" smtClean="0"/>
              <a:pPr/>
              <a:t>42</a:t>
            </a:fld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BEB1371-8E96-40B1-AF2C-722CA9AC7E83}"/>
              </a:ext>
            </a:extLst>
          </p:cNvPr>
          <p:cNvCxnSpPr/>
          <p:nvPr/>
        </p:nvCxnSpPr>
        <p:spPr>
          <a:xfrm>
            <a:off x="-21266" y="1192760"/>
            <a:ext cx="8952614" cy="25195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6583921-14DF-4969-8133-FD813B2E7824}"/>
              </a:ext>
            </a:extLst>
          </p:cNvPr>
          <p:cNvCxnSpPr/>
          <p:nvPr/>
        </p:nvCxnSpPr>
        <p:spPr>
          <a:xfrm flipV="1">
            <a:off x="8917071" y="713960"/>
            <a:ext cx="576000" cy="500066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6CA70EC-4C82-47C6-A3D2-AF9B6D06A369}"/>
              </a:ext>
            </a:extLst>
          </p:cNvPr>
          <p:cNvCxnSpPr/>
          <p:nvPr/>
        </p:nvCxnSpPr>
        <p:spPr>
          <a:xfrm>
            <a:off x="9473609" y="717570"/>
            <a:ext cx="2718391" cy="10633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3" descr="C:\Users\PC\Downloads\noun_1086543_cc.png">
            <a:extLst>
              <a:ext uri="{FF2B5EF4-FFF2-40B4-BE49-F238E27FC236}">
                <a16:creationId xmlns:a16="http://schemas.microsoft.com/office/drawing/2014/main" id="{8CB65661-BE14-4A86-88E1-2EB78B698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50000" contrast="-100000"/>
          </a:blip>
          <a:srcRect b="14000"/>
          <a:stretch>
            <a:fillRect/>
          </a:stretch>
        </p:blipFill>
        <p:spPr bwMode="auto">
          <a:xfrm>
            <a:off x="9361220" y="804360"/>
            <a:ext cx="540000" cy="464400"/>
          </a:xfrm>
          <a:prstGeom prst="rect">
            <a:avLst/>
          </a:prstGeom>
          <a:noFill/>
        </p:spPr>
      </p:pic>
      <p:pic>
        <p:nvPicPr>
          <p:cNvPr id="5" name="Picture 7" descr="C:\Users\PC\Downloads\noun_1086541_cc.png">
            <a:extLst>
              <a:ext uri="{FF2B5EF4-FFF2-40B4-BE49-F238E27FC236}">
                <a16:creationId xmlns:a16="http://schemas.microsoft.com/office/drawing/2014/main" id="{9714034C-97EE-4982-81B5-CE29990A6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5875"/>
          <a:stretch>
            <a:fillRect/>
          </a:stretch>
        </p:blipFill>
        <p:spPr bwMode="auto">
          <a:xfrm>
            <a:off x="9930284" y="803290"/>
            <a:ext cx="540000" cy="454276"/>
          </a:xfrm>
          <a:prstGeom prst="rect">
            <a:avLst/>
          </a:prstGeom>
          <a:noFill/>
        </p:spPr>
      </p:pic>
      <p:pic>
        <p:nvPicPr>
          <p:cNvPr id="7" name="Picture 6" descr="C:\Users\PC\Downloads\noun_1086540_cc.png">
            <a:extLst>
              <a:ext uri="{FF2B5EF4-FFF2-40B4-BE49-F238E27FC236}">
                <a16:creationId xmlns:a16="http://schemas.microsoft.com/office/drawing/2014/main" id="{4D3455AF-F973-4773-B80B-EB3DFA546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3802"/>
          <a:stretch>
            <a:fillRect/>
          </a:stretch>
        </p:blipFill>
        <p:spPr bwMode="auto">
          <a:xfrm>
            <a:off x="10440646" y="803290"/>
            <a:ext cx="540000" cy="465470"/>
          </a:xfrm>
          <a:prstGeom prst="rect">
            <a:avLst/>
          </a:prstGeom>
          <a:noFill/>
        </p:spPr>
      </p:pic>
      <p:pic>
        <p:nvPicPr>
          <p:cNvPr id="4" name="Picture 4" descr="C:\Users\PC\Downloads\noun_1086553_cc.png">
            <a:extLst>
              <a:ext uri="{FF2B5EF4-FFF2-40B4-BE49-F238E27FC236}">
                <a16:creationId xmlns:a16="http://schemas.microsoft.com/office/drawing/2014/main" id="{A72C8CE5-CD99-4C61-B635-BCB55EDA5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/>
          </a:blip>
          <a:srcRect b="14440"/>
          <a:stretch>
            <a:fillRect/>
          </a:stretch>
        </p:blipFill>
        <p:spPr bwMode="auto">
          <a:xfrm>
            <a:off x="11567697" y="806734"/>
            <a:ext cx="540000" cy="462026"/>
          </a:xfrm>
          <a:prstGeom prst="rect">
            <a:avLst/>
          </a:prstGeom>
          <a:noFill/>
        </p:spPr>
      </p:pic>
      <p:pic>
        <p:nvPicPr>
          <p:cNvPr id="8" name="Picture 5" descr="C:\Users\PC\Downloads\noun_1086544_cc.png">
            <a:extLst>
              <a:ext uri="{FF2B5EF4-FFF2-40B4-BE49-F238E27FC236}">
                <a16:creationId xmlns:a16="http://schemas.microsoft.com/office/drawing/2014/main" id="{3F41EF50-9522-43F9-8593-7C33B88CE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6194"/>
          <a:stretch>
            <a:fillRect/>
          </a:stretch>
        </p:blipFill>
        <p:spPr bwMode="auto">
          <a:xfrm>
            <a:off x="11046702" y="806734"/>
            <a:ext cx="540000" cy="4525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414384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ED4733-15E8-499B-8BA2-73F1F628DBD9}"/>
              </a:ext>
            </a:extLst>
          </p:cNvPr>
          <p:cNvGrpSpPr/>
          <p:nvPr/>
        </p:nvGrpSpPr>
        <p:grpSpPr>
          <a:xfrm>
            <a:off x="6672064" y="2276872"/>
            <a:ext cx="1759814" cy="1702643"/>
            <a:chOff x="6672064" y="548680"/>
            <a:chExt cx="3546034" cy="3430835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236BEAA-C98C-409C-B244-7DB7D967BD91}"/>
                </a:ext>
              </a:extLst>
            </p:cNvPr>
            <p:cNvSpPr/>
            <p:nvPr/>
          </p:nvSpPr>
          <p:spPr>
            <a:xfrm>
              <a:off x="6834082" y="548680"/>
              <a:ext cx="3240000" cy="3240000"/>
            </a:xfrm>
            <a:prstGeom prst="ellipse">
              <a:avLst/>
            </a:prstGeom>
            <a:solidFill>
              <a:srgbClr val="5C2A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9FC6564-360C-4055-A7E7-9108CEE913CD}"/>
                </a:ext>
              </a:extLst>
            </p:cNvPr>
            <p:cNvSpPr/>
            <p:nvPr/>
          </p:nvSpPr>
          <p:spPr>
            <a:xfrm>
              <a:off x="6834082" y="548680"/>
              <a:ext cx="3240000" cy="3240000"/>
            </a:xfrm>
            <a:prstGeom prst="ellipse">
              <a:avLst/>
            </a:prstGeom>
            <a:noFill/>
          </p:spPr>
          <p:txBody>
            <a:bodyPr wrap="non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54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KOSTARBUCKS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0A2A105-B780-46B0-B44A-6A954B8185B5}"/>
                </a:ext>
              </a:extLst>
            </p:cNvPr>
            <p:cNvSpPr/>
            <p:nvPr/>
          </p:nvSpPr>
          <p:spPr>
            <a:xfrm>
              <a:off x="6672064" y="739515"/>
              <a:ext cx="3546034" cy="3240000"/>
            </a:xfrm>
            <a:prstGeom prst="ellipse">
              <a:avLst/>
            </a:prstGeom>
            <a:noFill/>
          </p:spPr>
          <p:txBody>
            <a:bodyPr wrap="none" lIns="91440" tIns="45720" rIns="91440" bIns="4572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n-US" altLang="ko-KR" sz="5400" b="1" spc="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COFFEE   </a:t>
              </a:r>
            </a:p>
          </p:txBody>
        </p:sp>
        <p:pic>
          <p:nvPicPr>
            <p:cNvPr id="1028" name="Picture 4" descr="Coffee Cup Cafe Espresso Hot Chocolate - Coffee Cup Clipart - Full ...">
              <a:extLst>
                <a:ext uri="{FF2B5EF4-FFF2-40B4-BE49-F238E27FC236}">
                  <a16:creationId xmlns:a16="http://schemas.microsoft.com/office/drawing/2014/main" id="{996E9A39-6FAC-4A14-9E2C-67F3E1169D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8168" y="1399434"/>
              <a:ext cx="1626770" cy="1437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offee Bean Vector - ClipArt Best">
              <a:extLst>
                <a:ext uri="{FF2B5EF4-FFF2-40B4-BE49-F238E27FC236}">
                  <a16:creationId xmlns:a16="http://schemas.microsoft.com/office/drawing/2014/main" id="{DE16A360-93D5-4F3B-B046-75B76ED175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154301" flipV="1">
              <a:off x="9348318" y="2295614"/>
              <a:ext cx="548680" cy="548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Coffee Bean Vector - ClipArt Best">
              <a:extLst>
                <a:ext uri="{FF2B5EF4-FFF2-40B4-BE49-F238E27FC236}">
                  <a16:creationId xmlns:a16="http://schemas.microsoft.com/office/drawing/2014/main" id="{82BBFDBA-1F06-428F-91FD-7B527D20FC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90920" flipV="1">
              <a:off x="7012777" y="2327742"/>
              <a:ext cx="548680" cy="548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47798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299868" y="188640"/>
            <a:ext cx="3056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배경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709109" y="655829"/>
            <a:ext cx="5724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주제 및 목표 </a:t>
            </a:r>
            <a:r>
              <a:rPr lang="en-US" altLang="ko-KR" sz="20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0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시장 현황</a:t>
            </a:r>
            <a:endParaRPr lang="ko-KR" altLang="en-US" sz="2800" b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8" name="Picture 3" descr="C:\Users\PC\Downloads\noun_1086543_cc.png"/>
          <p:cNvPicPr>
            <a:picLocks noChangeAspect="1" noChangeArrowheads="1"/>
          </p:cNvPicPr>
          <p:nvPr/>
        </p:nvPicPr>
        <p:blipFill>
          <a:blip r:embed="rId2" cstate="print"/>
          <a:srcRect b="14000"/>
          <a:stretch>
            <a:fillRect/>
          </a:stretch>
        </p:blipFill>
        <p:spPr bwMode="auto">
          <a:xfrm>
            <a:off x="9361220" y="803290"/>
            <a:ext cx="540000" cy="464400"/>
          </a:xfrm>
          <a:prstGeom prst="rect">
            <a:avLst/>
          </a:prstGeom>
          <a:noFill/>
        </p:spPr>
      </p:pic>
      <p:pic>
        <p:nvPicPr>
          <p:cNvPr id="29" name="Picture 4" descr="C:\Users\PC\Downloads\noun_1086553_cc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4440"/>
          <a:stretch>
            <a:fillRect/>
          </a:stretch>
        </p:blipFill>
        <p:spPr bwMode="auto">
          <a:xfrm>
            <a:off x="11567697" y="803290"/>
            <a:ext cx="540000" cy="462026"/>
          </a:xfrm>
          <a:prstGeom prst="rect">
            <a:avLst/>
          </a:prstGeom>
          <a:noFill/>
        </p:spPr>
      </p:pic>
      <p:pic>
        <p:nvPicPr>
          <p:cNvPr id="30" name="Picture 5" descr="C:\Users\PC\Downloads\noun_1086544_cc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6194"/>
          <a:stretch>
            <a:fillRect/>
          </a:stretch>
        </p:blipFill>
        <p:spPr bwMode="auto">
          <a:xfrm>
            <a:off x="11046702" y="803290"/>
            <a:ext cx="540000" cy="452554"/>
          </a:xfrm>
          <a:prstGeom prst="rect">
            <a:avLst/>
          </a:prstGeom>
          <a:noFill/>
        </p:spPr>
      </p:pic>
      <p:pic>
        <p:nvPicPr>
          <p:cNvPr id="31" name="Picture 6" descr="C:\Users\PC\Downloads\noun_1086540_cc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3802"/>
          <a:stretch>
            <a:fillRect/>
          </a:stretch>
        </p:blipFill>
        <p:spPr bwMode="auto">
          <a:xfrm>
            <a:off x="10440646" y="803290"/>
            <a:ext cx="540000" cy="465470"/>
          </a:xfrm>
          <a:prstGeom prst="rect">
            <a:avLst/>
          </a:prstGeom>
          <a:noFill/>
        </p:spPr>
      </p:pic>
      <p:pic>
        <p:nvPicPr>
          <p:cNvPr id="32" name="Picture 7" descr="C:\Users\PC\Downloads\noun_1086541_cc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5875"/>
          <a:stretch>
            <a:fillRect/>
          </a:stretch>
        </p:blipFill>
        <p:spPr bwMode="auto">
          <a:xfrm>
            <a:off x="9930284" y="803290"/>
            <a:ext cx="540000" cy="454276"/>
          </a:xfrm>
          <a:prstGeom prst="rect">
            <a:avLst/>
          </a:prstGeom>
          <a:noFill/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06BFBA0-7AB0-4DF2-A27F-C2F0D86A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5ADCB-720F-4AE0-A20C-F2499AB65079}" type="slidenum">
              <a:rPr lang="ko-KR" altLang="en-US" smtClean="0"/>
              <a:pPr/>
              <a:t>5</a:t>
            </a:fld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BEB1371-8E96-40B1-AF2C-722CA9AC7E83}"/>
              </a:ext>
            </a:extLst>
          </p:cNvPr>
          <p:cNvCxnSpPr/>
          <p:nvPr/>
        </p:nvCxnSpPr>
        <p:spPr>
          <a:xfrm>
            <a:off x="-21266" y="1192760"/>
            <a:ext cx="8952614" cy="25195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6583921-14DF-4969-8133-FD813B2E7824}"/>
              </a:ext>
            </a:extLst>
          </p:cNvPr>
          <p:cNvCxnSpPr/>
          <p:nvPr/>
        </p:nvCxnSpPr>
        <p:spPr>
          <a:xfrm flipV="1">
            <a:off x="8917071" y="713960"/>
            <a:ext cx="576000" cy="500066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6CA70EC-4C82-47C6-A3D2-AF9B6D06A369}"/>
              </a:ext>
            </a:extLst>
          </p:cNvPr>
          <p:cNvCxnSpPr/>
          <p:nvPr/>
        </p:nvCxnSpPr>
        <p:spPr>
          <a:xfrm>
            <a:off x="9473609" y="717570"/>
            <a:ext cx="2718391" cy="10633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1C64137C-09B5-4C01-8BF7-78009D9AB9FF}"/>
              </a:ext>
            </a:extLst>
          </p:cNvPr>
          <p:cNvSpPr/>
          <p:nvPr/>
        </p:nvSpPr>
        <p:spPr>
          <a:xfrm>
            <a:off x="2896757" y="1981099"/>
            <a:ext cx="1089167" cy="1087861"/>
          </a:xfrm>
          <a:prstGeom prst="ellipse">
            <a:avLst/>
          </a:prstGeom>
          <a:solidFill>
            <a:srgbClr val="C8B7D0"/>
          </a:solidFill>
          <a:ln>
            <a:solidFill>
              <a:srgbClr val="C8B7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고객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25D5F1-F8C9-4CB4-BB28-2A153D12E86C}"/>
              </a:ext>
            </a:extLst>
          </p:cNvPr>
          <p:cNvSpPr txBox="1"/>
          <p:nvPr/>
        </p:nvSpPr>
        <p:spPr>
          <a:xfrm>
            <a:off x="1487487" y="3417557"/>
            <a:ext cx="4367417" cy="224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400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서비스 부족</a:t>
            </a:r>
            <a:endParaRPr lang="en-US" altLang="ko-KR" sz="2400" spc="-15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400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질 낮은 서비스</a:t>
            </a:r>
            <a:endParaRPr lang="en-US" altLang="ko-KR" sz="2400" spc="-15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400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일관성 없는 서비스</a:t>
            </a:r>
            <a:endParaRPr lang="en-US" altLang="ko-KR" sz="2400" spc="-15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ko-KR" altLang="en-US" sz="2400" spc="-15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C6E753-D70F-4AD2-BAC8-E95EF282904E}"/>
              </a:ext>
            </a:extLst>
          </p:cNvPr>
          <p:cNvSpPr txBox="1"/>
          <p:nvPr/>
        </p:nvSpPr>
        <p:spPr>
          <a:xfrm>
            <a:off x="6960096" y="3417557"/>
            <a:ext cx="3816424" cy="224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400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효율적 매장 운영 어려움</a:t>
            </a:r>
            <a:endParaRPr lang="en-US" altLang="ko-KR" sz="2400" spc="-15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400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자금 부족</a:t>
            </a:r>
            <a:endParaRPr lang="en-US" altLang="ko-KR" sz="2400" spc="-15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400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부실한 재고 관리</a:t>
            </a:r>
            <a:endParaRPr lang="en-US" altLang="ko-KR" sz="2400" spc="-15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400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고객</a:t>
            </a:r>
            <a:r>
              <a:rPr lang="en-US" altLang="ko-KR" sz="2400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r>
              <a:rPr lang="ko-KR" altLang="en-US" sz="2400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직원 커뮤니케이션 부족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D95095B-C277-470B-B705-10B889F87075}"/>
              </a:ext>
            </a:extLst>
          </p:cNvPr>
          <p:cNvSpPr/>
          <p:nvPr/>
        </p:nvSpPr>
        <p:spPr>
          <a:xfrm>
            <a:off x="8115904" y="1981099"/>
            <a:ext cx="1089167" cy="1087861"/>
          </a:xfrm>
          <a:prstGeom prst="ellipse">
            <a:avLst/>
          </a:prstGeom>
          <a:solidFill>
            <a:srgbClr val="C8B7D0"/>
          </a:solidFill>
          <a:ln>
            <a:solidFill>
              <a:srgbClr val="C8B7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카페</a:t>
            </a:r>
            <a:endParaRPr lang="en-US" altLang="ko-KR" sz="2400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E79750-0950-4F43-85D2-529FD8C9E885}"/>
              </a:ext>
            </a:extLst>
          </p:cNvPr>
          <p:cNvSpPr txBox="1"/>
          <p:nvPr/>
        </p:nvSpPr>
        <p:spPr>
          <a:xfrm>
            <a:off x="695400" y="5855956"/>
            <a:ext cx="1786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출처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바리스타뉴스</a:t>
            </a:r>
          </a:p>
        </p:txBody>
      </p:sp>
    </p:spTree>
    <p:extLst>
      <p:ext uri="{BB962C8B-B14F-4D97-AF65-F5344CB8AC3E}">
        <p14:creationId xmlns:p14="http://schemas.microsoft.com/office/powerpoint/2010/main" val="2398176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299868" y="188640"/>
            <a:ext cx="3056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1. </a:t>
            </a:r>
            <a:r>
              <a:rPr lang="ko-KR" altLang="en-US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프로젝트 배경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709109" y="655829"/>
            <a:ext cx="5724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프로젝트 주제 및 목표 </a:t>
            </a:r>
            <a:r>
              <a:rPr lang="en-US" altLang="ko-KR" sz="20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0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서비스 개요</a:t>
            </a:r>
            <a:endParaRPr lang="ko-KR" altLang="en-US" sz="2800" b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28" name="Picture 3" descr="C:\Users\PC\Downloads\noun_1086543_cc.png"/>
          <p:cNvPicPr>
            <a:picLocks noChangeAspect="1" noChangeArrowheads="1"/>
          </p:cNvPicPr>
          <p:nvPr/>
        </p:nvPicPr>
        <p:blipFill>
          <a:blip r:embed="rId2" cstate="print"/>
          <a:srcRect b="14000"/>
          <a:stretch>
            <a:fillRect/>
          </a:stretch>
        </p:blipFill>
        <p:spPr bwMode="auto">
          <a:xfrm>
            <a:off x="9361220" y="803290"/>
            <a:ext cx="540000" cy="464400"/>
          </a:xfrm>
          <a:prstGeom prst="rect">
            <a:avLst/>
          </a:prstGeom>
          <a:noFill/>
        </p:spPr>
      </p:pic>
      <p:pic>
        <p:nvPicPr>
          <p:cNvPr id="29" name="Picture 4" descr="C:\Users\PC\Downloads\noun_1086553_cc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4440"/>
          <a:stretch>
            <a:fillRect/>
          </a:stretch>
        </p:blipFill>
        <p:spPr bwMode="auto">
          <a:xfrm>
            <a:off x="11567697" y="803290"/>
            <a:ext cx="540000" cy="462026"/>
          </a:xfrm>
          <a:prstGeom prst="rect">
            <a:avLst/>
          </a:prstGeom>
          <a:noFill/>
        </p:spPr>
      </p:pic>
      <p:pic>
        <p:nvPicPr>
          <p:cNvPr id="30" name="Picture 5" descr="C:\Users\PC\Downloads\noun_1086544_cc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6194"/>
          <a:stretch>
            <a:fillRect/>
          </a:stretch>
        </p:blipFill>
        <p:spPr bwMode="auto">
          <a:xfrm>
            <a:off x="11046702" y="803290"/>
            <a:ext cx="540000" cy="452554"/>
          </a:xfrm>
          <a:prstGeom prst="rect">
            <a:avLst/>
          </a:prstGeom>
          <a:noFill/>
        </p:spPr>
      </p:pic>
      <p:pic>
        <p:nvPicPr>
          <p:cNvPr id="31" name="Picture 6" descr="C:\Users\PC\Downloads\noun_1086540_cc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3802"/>
          <a:stretch>
            <a:fillRect/>
          </a:stretch>
        </p:blipFill>
        <p:spPr bwMode="auto">
          <a:xfrm>
            <a:off x="10440646" y="803290"/>
            <a:ext cx="540000" cy="465470"/>
          </a:xfrm>
          <a:prstGeom prst="rect">
            <a:avLst/>
          </a:prstGeom>
          <a:noFill/>
        </p:spPr>
      </p:pic>
      <p:pic>
        <p:nvPicPr>
          <p:cNvPr id="32" name="Picture 7" descr="C:\Users\PC\Downloads\noun_1086541_cc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5875"/>
          <a:stretch>
            <a:fillRect/>
          </a:stretch>
        </p:blipFill>
        <p:spPr bwMode="auto">
          <a:xfrm>
            <a:off x="9930284" y="803290"/>
            <a:ext cx="540000" cy="454276"/>
          </a:xfrm>
          <a:prstGeom prst="rect">
            <a:avLst/>
          </a:prstGeom>
          <a:noFill/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06BFBA0-7AB0-4DF2-A27F-C2F0D86A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5ADCB-720F-4AE0-A20C-F2499AB65079}" type="slidenum">
              <a:rPr lang="ko-KR" altLang="en-US" smtClean="0"/>
              <a:pPr/>
              <a:t>6</a:t>
            </a:fld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BEB1371-8E96-40B1-AF2C-722CA9AC7E83}"/>
              </a:ext>
            </a:extLst>
          </p:cNvPr>
          <p:cNvCxnSpPr/>
          <p:nvPr/>
        </p:nvCxnSpPr>
        <p:spPr>
          <a:xfrm>
            <a:off x="-21266" y="1192760"/>
            <a:ext cx="8952614" cy="25195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6583921-14DF-4969-8133-FD813B2E7824}"/>
              </a:ext>
            </a:extLst>
          </p:cNvPr>
          <p:cNvCxnSpPr/>
          <p:nvPr/>
        </p:nvCxnSpPr>
        <p:spPr>
          <a:xfrm flipV="1">
            <a:off x="8917071" y="713960"/>
            <a:ext cx="576000" cy="500066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6CA70EC-4C82-47C6-A3D2-AF9B6D06A369}"/>
              </a:ext>
            </a:extLst>
          </p:cNvPr>
          <p:cNvCxnSpPr/>
          <p:nvPr/>
        </p:nvCxnSpPr>
        <p:spPr>
          <a:xfrm>
            <a:off x="9473609" y="717570"/>
            <a:ext cx="2718391" cy="10633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8E1E0BE-0225-4FB7-B13A-F7E7D89BE9D3}"/>
              </a:ext>
            </a:extLst>
          </p:cNvPr>
          <p:cNvSpPr/>
          <p:nvPr/>
        </p:nvSpPr>
        <p:spPr>
          <a:xfrm>
            <a:off x="1480955" y="2790936"/>
            <a:ext cx="9286841" cy="2195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ko-KR" sz="3200" b="1" spc="600" dirty="0"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User WEB, POS, </a:t>
            </a:r>
            <a:r>
              <a:rPr lang="ko-KR" altLang="en-US" sz="3200" b="1" spc="600" dirty="0"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매장관리 </a:t>
            </a:r>
            <a:endParaRPr lang="en-US" altLang="ko-KR" sz="3200" b="1" spc="600" dirty="0">
              <a:latin typeface="타이포_백범일지 B" panose="02020503020101020101" pitchFamily="18" charset="-127"/>
              <a:ea typeface="타이포_백범일지 B" panose="02020503020101020101" pitchFamily="18" charset="-127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z="3200" b="1" spc="600" dirty="0"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기능을 결합한 저비용 </a:t>
            </a:r>
            <a:endParaRPr lang="en-US" altLang="ko-KR" sz="3200" b="1" spc="600" dirty="0">
              <a:latin typeface="타이포_백범일지 B" panose="02020503020101020101" pitchFamily="18" charset="-127"/>
              <a:ea typeface="타이포_백범일지 B" panose="02020503020101020101" pitchFamily="18" charset="-127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z="3200" b="1" spc="600" dirty="0"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종합 개인카페 </a:t>
            </a:r>
            <a:r>
              <a:rPr lang="en-US" altLang="ko-KR" sz="3200" b="1" spc="600" dirty="0"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ERP </a:t>
            </a:r>
            <a:r>
              <a:rPr lang="ko-KR" altLang="en-US" sz="3200" b="1" spc="600" dirty="0"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시스템</a:t>
            </a:r>
            <a:endParaRPr lang="en-US" altLang="ko-KR" sz="3200" b="1" spc="600" dirty="0">
              <a:latin typeface="타이포_백범일지 B" panose="02020503020101020101" pitchFamily="18" charset="-127"/>
              <a:ea typeface="타이포_백범일지 B" panose="02020503020101020101" pitchFamily="18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8F94B51-B0A1-47B2-A7B1-94F3ECD18081}"/>
              </a:ext>
            </a:extLst>
          </p:cNvPr>
          <p:cNvSpPr/>
          <p:nvPr/>
        </p:nvSpPr>
        <p:spPr>
          <a:xfrm>
            <a:off x="1104900" y="2315995"/>
            <a:ext cx="9982200" cy="3219443"/>
          </a:xfrm>
          <a:prstGeom prst="roundRect">
            <a:avLst/>
          </a:prstGeom>
          <a:noFill/>
          <a:ln w="28575">
            <a:solidFill>
              <a:srgbClr val="3E4A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826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소비자 구매에서 '빅데이터'는 시작된다…POS(Point Of Sale) : 네이버 ...">
            <a:extLst>
              <a:ext uri="{FF2B5EF4-FFF2-40B4-BE49-F238E27FC236}">
                <a16:creationId xmlns:a16="http://schemas.microsoft.com/office/drawing/2014/main" id="{5F2CAE36-0680-439B-B7EB-CEB9D5121F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5" t="-292" r="14512" b="292"/>
          <a:stretch/>
        </p:blipFill>
        <p:spPr bwMode="auto">
          <a:xfrm>
            <a:off x="4374734" y="1509047"/>
            <a:ext cx="3474000" cy="327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512186D-515E-41F9-A772-9257CC005EFE}"/>
              </a:ext>
            </a:extLst>
          </p:cNvPr>
          <p:cNvSpPr/>
          <p:nvPr/>
        </p:nvSpPr>
        <p:spPr>
          <a:xfrm>
            <a:off x="4367808" y="4437112"/>
            <a:ext cx="3492000" cy="1942214"/>
          </a:xfrm>
          <a:prstGeom prst="rect">
            <a:avLst/>
          </a:prstGeom>
          <a:solidFill>
            <a:srgbClr val="3E4A6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pic>
        <p:nvPicPr>
          <p:cNvPr id="4102" name="Picture 6" descr="Cafe By Default, 러크나우 - 레스토랑 리뷰 - 트립어드바이저">
            <a:extLst>
              <a:ext uri="{FF2B5EF4-FFF2-40B4-BE49-F238E27FC236}">
                <a16:creationId xmlns:a16="http://schemas.microsoft.com/office/drawing/2014/main" id="{A54B176F-6643-4B50-9033-FE1D0FD677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1" r="12598"/>
          <a:stretch/>
        </p:blipFill>
        <p:spPr bwMode="auto">
          <a:xfrm>
            <a:off x="8153064" y="1517500"/>
            <a:ext cx="3474000" cy="351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Europe leads the world in m-commerce, but much of it comes from in ...">
            <a:extLst>
              <a:ext uri="{FF2B5EF4-FFF2-40B4-BE49-F238E27FC236}">
                <a16:creationId xmlns:a16="http://schemas.microsoft.com/office/drawing/2014/main" id="{C77963BF-77D2-45BD-8175-FCBE12C66D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9" t="16975" r="41729" b="6678"/>
          <a:stretch/>
        </p:blipFill>
        <p:spPr bwMode="auto">
          <a:xfrm>
            <a:off x="603066" y="1526547"/>
            <a:ext cx="3466215" cy="427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299868" y="188640"/>
            <a:ext cx="3056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1. </a:t>
            </a:r>
            <a:r>
              <a:rPr lang="ko-KR" altLang="en-US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프로젝트 배경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709109" y="655829"/>
            <a:ext cx="4486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서비스 개요 및 핵심 기능</a:t>
            </a:r>
          </a:p>
        </p:txBody>
      </p:sp>
      <p:pic>
        <p:nvPicPr>
          <p:cNvPr id="28" name="Picture 3" descr="C:\Users\PC\Downloads\noun_1086543_cc.png"/>
          <p:cNvPicPr>
            <a:picLocks noChangeAspect="1" noChangeArrowheads="1"/>
          </p:cNvPicPr>
          <p:nvPr/>
        </p:nvPicPr>
        <p:blipFill>
          <a:blip r:embed="rId5" cstate="print"/>
          <a:srcRect b="14000"/>
          <a:stretch>
            <a:fillRect/>
          </a:stretch>
        </p:blipFill>
        <p:spPr bwMode="auto">
          <a:xfrm>
            <a:off x="9361220" y="803290"/>
            <a:ext cx="540000" cy="464400"/>
          </a:xfrm>
          <a:prstGeom prst="rect">
            <a:avLst/>
          </a:prstGeom>
          <a:noFill/>
        </p:spPr>
      </p:pic>
      <p:pic>
        <p:nvPicPr>
          <p:cNvPr id="29" name="Picture 4" descr="C:\Users\PC\Downloads\noun_1086553_cc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4440"/>
          <a:stretch>
            <a:fillRect/>
          </a:stretch>
        </p:blipFill>
        <p:spPr bwMode="auto">
          <a:xfrm>
            <a:off x="11567697" y="803290"/>
            <a:ext cx="540000" cy="462026"/>
          </a:xfrm>
          <a:prstGeom prst="rect">
            <a:avLst/>
          </a:prstGeom>
          <a:noFill/>
        </p:spPr>
      </p:pic>
      <p:pic>
        <p:nvPicPr>
          <p:cNvPr id="30" name="Picture 5" descr="C:\Users\PC\Downloads\noun_1086544_cc.png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6194"/>
          <a:stretch>
            <a:fillRect/>
          </a:stretch>
        </p:blipFill>
        <p:spPr bwMode="auto">
          <a:xfrm>
            <a:off x="11046702" y="803290"/>
            <a:ext cx="540000" cy="452554"/>
          </a:xfrm>
          <a:prstGeom prst="rect">
            <a:avLst/>
          </a:prstGeom>
          <a:noFill/>
        </p:spPr>
      </p:pic>
      <p:pic>
        <p:nvPicPr>
          <p:cNvPr id="31" name="Picture 6" descr="C:\Users\PC\Downloads\noun_1086540_cc.png"/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3802"/>
          <a:stretch>
            <a:fillRect/>
          </a:stretch>
        </p:blipFill>
        <p:spPr bwMode="auto">
          <a:xfrm>
            <a:off x="10440646" y="803290"/>
            <a:ext cx="540000" cy="465470"/>
          </a:xfrm>
          <a:prstGeom prst="rect">
            <a:avLst/>
          </a:prstGeom>
          <a:noFill/>
        </p:spPr>
      </p:pic>
      <p:pic>
        <p:nvPicPr>
          <p:cNvPr id="32" name="Picture 7" descr="C:\Users\PC\Downloads\noun_1086541_cc.png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5875"/>
          <a:stretch>
            <a:fillRect/>
          </a:stretch>
        </p:blipFill>
        <p:spPr bwMode="auto">
          <a:xfrm>
            <a:off x="9930284" y="803290"/>
            <a:ext cx="540000" cy="454276"/>
          </a:xfrm>
          <a:prstGeom prst="rect">
            <a:avLst/>
          </a:prstGeom>
          <a:noFill/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06BFBA0-7AB0-4DF2-A27F-C2F0D86A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5ADCB-720F-4AE0-A20C-F2499AB65079}" type="slidenum">
              <a:rPr lang="ko-KR" altLang="en-US" smtClean="0"/>
              <a:pPr/>
              <a:t>7</a:t>
            </a:fld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BEB1371-8E96-40B1-AF2C-722CA9AC7E83}"/>
              </a:ext>
            </a:extLst>
          </p:cNvPr>
          <p:cNvCxnSpPr/>
          <p:nvPr/>
        </p:nvCxnSpPr>
        <p:spPr>
          <a:xfrm>
            <a:off x="-21266" y="1192760"/>
            <a:ext cx="8952614" cy="25195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6583921-14DF-4969-8133-FD813B2E7824}"/>
              </a:ext>
            </a:extLst>
          </p:cNvPr>
          <p:cNvCxnSpPr/>
          <p:nvPr/>
        </p:nvCxnSpPr>
        <p:spPr>
          <a:xfrm flipV="1">
            <a:off x="8917071" y="713960"/>
            <a:ext cx="576000" cy="500066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6CA70EC-4C82-47C6-A3D2-AF9B6D06A369}"/>
              </a:ext>
            </a:extLst>
          </p:cNvPr>
          <p:cNvCxnSpPr/>
          <p:nvPr/>
        </p:nvCxnSpPr>
        <p:spPr>
          <a:xfrm>
            <a:off x="9473609" y="717570"/>
            <a:ext cx="2718391" cy="10633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B09A64F-9509-468F-A352-F8ADFFFED4AF}"/>
              </a:ext>
            </a:extLst>
          </p:cNvPr>
          <p:cNvSpPr/>
          <p:nvPr/>
        </p:nvSpPr>
        <p:spPr>
          <a:xfrm>
            <a:off x="586742" y="4434343"/>
            <a:ext cx="3492000" cy="1942214"/>
          </a:xfrm>
          <a:prstGeom prst="rect">
            <a:avLst/>
          </a:prstGeom>
          <a:solidFill>
            <a:srgbClr val="3E4A6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BC55CD-EC1C-4F8B-BDA6-7BB0AE6167FE}"/>
              </a:ext>
            </a:extLst>
          </p:cNvPr>
          <p:cNvSpPr txBox="1"/>
          <p:nvPr/>
        </p:nvSpPr>
        <p:spPr>
          <a:xfrm>
            <a:off x="392304" y="5690635"/>
            <a:ext cx="3880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시월구일2" panose="02020600000000000000" pitchFamily="18" charset="-127"/>
                <a:ea typeface="a시월구일2" panose="02020600000000000000" pitchFamily="18" charset="-127"/>
              </a:rPr>
              <a:t>01. User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시월구일2" panose="02020600000000000000" pitchFamily="18" charset="-127"/>
                <a:ea typeface="a시월구일2" panose="02020600000000000000" pitchFamily="18" charset="-127"/>
              </a:rPr>
              <a:t>Web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시월구일2" panose="02020600000000000000" pitchFamily="18" charset="-127"/>
                <a:ea typeface="a시월구일2" panose="02020600000000000000" pitchFamily="18" charset="-127"/>
              </a:rPr>
              <a:t>Order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EB5ED3-031C-4D74-84B4-6FD92F5CC066}"/>
              </a:ext>
            </a:extLst>
          </p:cNvPr>
          <p:cNvSpPr txBox="1"/>
          <p:nvPr/>
        </p:nvSpPr>
        <p:spPr>
          <a:xfrm>
            <a:off x="4594163" y="5690635"/>
            <a:ext cx="3009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시월구일2" panose="02020600000000000000" pitchFamily="18" charset="-127"/>
                <a:ea typeface="a시월구일2" panose="02020600000000000000" pitchFamily="18" charset="-127"/>
              </a:rPr>
              <a:t>02. POS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9B7E701-F97C-4813-ACD4-E034B47E5CD4}"/>
              </a:ext>
            </a:extLst>
          </p:cNvPr>
          <p:cNvSpPr/>
          <p:nvPr/>
        </p:nvSpPr>
        <p:spPr>
          <a:xfrm>
            <a:off x="8134594" y="4413077"/>
            <a:ext cx="3492000" cy="1942214"/>
          </a:xfrm>
          <a:prstGeom prst="rect">
            <a:avLst/>
          </a:prstGeom>
          <a:solidFill>
            <a:srgbClr val="3E4A6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5FA071-99AC-44E8-9463-34D807997347}"/>
              </a:ext>
            </a:extLst>
          </p:cNvPr>
          <p:cNvSpPr txBox="1"/>
          <p:nvPr/>
        </p:nvSpPr>
        <p:spPr>
          <a:xfrm>
            <a:off x="8302672" y="5690635"/>
            <a:ext cx="3194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시월구일2" panose="02020600000000000000" pitchFamily="18" charset="-127"/>
                <a:ea typeface="a시월구일2" panose="02020600000000000000" pitchFamily="18" charset="-127"/>
              </a:rPr>
              <a:t>03. ERP - 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시월구일2" panose="02020600000000000000" pitchFamily="18" charset="-127"/>
                <a:ea typeface="a시월구일2" panose="02020600000000000000" pitchFamily="18" charset="-127"/>
              </a:rPr>
              <a:t>매장관리</a:t>
            </a:r>
          </a:p>
        </p:txBody>
      </p:sp>
      <p:pic>
        <p:nvPicPr>
          <p:cNvPr id="4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id="{F24C537F-B11D-4BB8-8F48-4A86FE2E7A4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4663078"/>
            <a:ext cx="756717" cy="756717"/>
          </a:xfrm>
          <a:prstGeom prst="rect">
            <a:avLst/>
          </a:prstGeom>
        </p:spPr>
      </p:pic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39D9F468-B26D-402E-A8E6-B19880AFEA5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641" y="4567663"/>
            <a:ext cx="947547" cy="947547"/>
          </a:xfrm>
          <a:prstGeom prst="rect">
            <a:avLst/>
          </a:prstGeom>
        </p:spPr>
      </p:pic>
      <p:pic>
        <p:nvPicPr>
          <p:cNvPr id="8" name="그림 7" descr="그리기이(가) 표시된 사진&#10;&#10;자동 생성된 설명">
            <a:extLst>
              <a:ext uri="{FF2B5EF4-FFF2-40B4-BE49-F238E27FC236}">
                <a16:creationId xmlns:a16="http://schemas.microsoft.com/office/drawing/2014/main" id="{95B4AC0E-771B-4BCB-8075-B865CA0FFF3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275" y="4598891"/>
            <a:ext cx="885091" cy="88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7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A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8267BB5-84D3-4F5C-9C9A-C197E4B4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5ADCB-720F-4AE0-A20C-F2499AB65079}" type="slidenum">
              <a:rPr lang="ko-KR" altLang="en-US" smtClean="0"/>
              <a:pPr/>
              <a:t>8</a:t>
            </a:fld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596000" y="1807333"/>
            <a:ext cx="9000000" cy="3243334"/>
            <a:chOff x="3228391" y="1268963"/>
            <a:chExt cx="9000000" cy="2886269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10D2B4F-BB09-49AE-BAB5-4A868EE2924C}"/>
                </a:ext>
              </a:extLst>
            </p:cNvPr>
            <p:cNvCxnSpPr>
              <a:cxnSpLocks/>
            </p:cNvCxnSpPr>
            <p:nvPr/>
          </p:nvCxnSpPr>
          <p:spPr>
            <a:xfrm>
              <a:off x="3228391" y="1268963"/>
              <a:ext cx="900000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066F760B-5B70-4FBD-ACF5-0A153D6CFEDF}"/>
                </a:ext>
              </a:extLst>
            </p:cNvPr>
            <p:cNvCxnSpPr>
              <a:cxnSpLocks/>
            </p:cNvCxnSpPr>
            <p:nvPr/>
          </p:nvCxnSpPr>
          <p:spPr>
            <a:xfrm>
              <a:off x="3228391" y="4155232"/>
              <a:ext cx="900000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026B10E-9F70-4C8C-AB9A-2B99E866A7FB}"/>
              </a:ext>
            </a:extLst>
          </p:cNvPr>
          <p:cNvGrpSpPr/>
          <p:nvPr/>
        </p:nvGrpSpPr>
        <p:grpSpPr>
          <a:xfrm>
            <a:off x="1127448" y="2175267"/>
            <a:ext cx="9937104" cy="2526382"/>
            <a:chOff x="1127448" y="2350837"/>
            <a:chExt cx="9937104" cy="252638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5E2B85B-9BC4-4BD6-8C13-11E5B4A22DB0}"/>
                </a:ext>
              </a:extLst>
            </p:cNvPr>
            <p:cNvSpPr txBox="1"/>
            <p:nvPr/>
          </p:nvSpPr>
          <p:spPr>
            <a:xfrm>
              <a:off x="1127448" y="2350837"/>
              <a:ext cx="993710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Ⅱ. </a:t>
              </a:r>
              <a:r>
                <a:rPr lang="ko-KR" altLang="en-US" sz="6000" b="1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프로젝트 구성 및 역할</a:t>
              </a:r>
              <a:endParaRPr lang="ko-KR" altLang="en-US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070576" y="3573016"/>
              <a:ext cx="6096000" cy="130420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ln>
                    <a:solidFill>
                      <a:schemeClr val="bg1">
                        <a:lumMod val="5000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시스템 프로세스 및 구성도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ln>
                    <a:solidFill>
                      <a:schemeClr val="bg1">
                        <a:lumMod val="5000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프로젝트 개발 환경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ln>
                    <a:solidFill>
                      <a:schemeClr val="bg1">
                        <a:lumMod val="5000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팀원 역할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9885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299868" y="188640"/>
            <a:ext cx="3056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2. </a:t>
            </a:r>
            <a:r>
              <a:rPr lang="ko-KR" altLang="en-US" sz="2000" b="1" dirty="0">
                <a:solidFill>
                  <a:srgbClr val="5AC9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프로젝트 구성 및 역할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2A9755-5C33-4E6C-94E2-24CED5294A0D}"/>
              </a:ext>
            </a:extLst>
          </p:cNvPr>
          <p:cNvSpPr txBox="1"/>
          <p:nvPr/>
        </p:nvSpPr>
        <p:spPr>
          <a:xfrm>
            <a:off x="709109" y="655829"/>
            <a:ext cx="4486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시스템 프로세스</a:t>
            </a:r>
          </a:p>
        </p:txBody>
      </p:sp>
      <p:pic>
        <p:nvPicPr>
          <p:cNvPr id="29" name="Picture 4" descr="C:\Users\PC\Downloads\noun_1086553_cc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4440"/>
          <a:stretch>
            <a:fillRect/>
          </a:stretch>
        </p:blipFill>
        <p:spPr bwMode="auto">
          <a:xfrm>
            <a:off x="11567697" y="803290"/>
            <a:ext cx="540000" cy="462026"/>
          </a:xfrm>
          <a:prstGeom prst="rect">
            <a:avLst/>
          </a:prstGeom>
          <a:noFill/>
        </p:spPr>
      </p:pic>
      <p:pic>
        <p:nvPicPr>
          <p:cNvPr id="30" name="Picture 5" descr="C:\Users\PC\Downloads\noun_1086544_cc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6194"/>
          <a:stretch>
            <a:fillRect/>
          </a:stretch>
        </p:blipFill>
        <p:spPr bwMode="auto">
          <a:xfrm>
            <a:off x="11046702" y="803290"/>
            <a:ext cx="540000" cy="452554"/>
          </a:xfrm>
          <a:prstGeom prst="rect">
            <a:avLst/>
          </a:prstGeom>
          <a:noFill/>
        </p:spPr>
      </p:pic>
      <p:pic>
        <p:nvPicPr>
          <p:cNvPr id="31" name="Picture 6" descr="C:\Users\PC\Downloads\noun_1086540_cc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 bright="50000" contrast="-100000"/>
          </a:blip>
          <a:srcRect b="13802"/>
          <a:stretch>
            <a:fillRect/>
          </a:stretch>
        </p:blipFill>
        <p:spPr bwMode="auto">
          <a:xfrm>
            <a:off x="10440646" y="803290"/>
            <a:ext cx="540000" cy="465470"/>
          </a:xfrm>
          <a:prstGeom prst="rect">
            <a:avLst/>
          </a:prstGeom>
          <a:noFill/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06BFBA0-7AB0-4DF2-A27F-C2F0D86A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5ADCB-720F-4AE0-A20C-F2499AB65079}" type="slidenum">
              <a:rPr lang="ko-KR" altLang="en-US" smtClean="0"/>
              <a:pPr/>
              <a:t>9</a:t>
            </a:fld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BEB1371-8E96-40B1-AF2C-722CA9AC7E83}"/>
              </a:ext>
            </a:extLst>
          </p:cNvPr>
          <p:cNvCxnSpPr/>
          <p:nvPr/>
        </p:nvCxnSpPr>
        <p:spPr>
          <a:xfrm>
            <a:off x="-21266" y="1192760"/>
            <a:ext cx="8952614" cy="25195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6583921-14DF-4969-8133-FD813B2E7824}"/>
              </a:ext>
            </a:extLst>
          </p:cNvPr>
          <p:cNvCxnSpPr/>
          <p:nvPr/>
        </p:nvCxnSpPr>
        <p:spPr>
          <a:xfrm flipV="1">
            <a:off x="8917071" y="713960"/>
            <a:ext cx="576000" cy="500066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6CA70EC-4C82-47C6-A3D2-AF9B6D06A369}"/>
              </a:ext>
            </a:extLst>
          </p:cNvPr>
          <p:cNvCxnSpPr/>
          <p:nvPr/>
        </p:nvCxnSpPr>
        <p:spPr>
          <a:xfrm>
            <a:off x="9473609" y="717570"/>
            <a:ext cx="2718391" cy="10633"/>
          </a:xfrm>
          <a:prstGeom prst="line">
            <a:avLst/>
          </a:prstGeom>
          <a:ln w="38100">
            <a:solidFill>
              <a:srgbClr val="3E4A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3" descr="C:\Users\PC\Downloads\noun_1086543_cc.png">
            <a:extLst>
              <a:ext uri="{FF2B5EF4-FFF2-40B4-BE49-F238E27FC236}">
                <a16:creationId xmlns:a16="http://schemas.microsoft.com/office/drawing/2014/main" id="{8CB65661-BE14-4A86-88E1-2EB78B698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50000" contrast="-100000"/>
          </a:blip>
          <a:srcRect b="14000"/>
          <a:stretch>
            <a:fillRect/>
          </a:stretch>
        </p:blipFill>
        <p:spPr bwMode="auto">
          <a:xfrm>
            <a:off x="9361220" y="804360"/>
            <a:ext cx="540000" cy="464400"/>
          </a:xfrm>
          <a:prstGeom prst="rect">
            <a:avLst/>
          </a:prstGeom>
          <a:noFill/>
        </p:spPr>
      </p:pic>
      <p:pic>
        <p:nvPicPr>
          <p:cNvPr id="4" name="Picture 7" descr="C:\Users\PC\Downloads\noun_1086541_cc.png">
            <a:extLst>
              <a:ext uri="{FF2B5EF4-FFF2-40B4-BE49-F238E27FC236}">
                <a16:creationId xmlns:a16="http://schemas.microsoft.com/office/drawing/2014/main" id="{F2358CD1-172C-4C84-88F6-20359F9BA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lum/>
          </a:blip>
          <a:srcRect b="15875"/>
          <a:stretch>
            <a:fillRect/>
          </a:stretch>
        </p:blipFill>
        <p:spPr bwMode="auto">
          <a:xfrm>
            <a:off x="9930284" y="804360"/>
            <a:ext cx="540000" cy="454276"/>
          </a:xfrm>
          <a:prstGeom prst="rect">
            <a:avLst/>
          </a:prstGeom>
          <a:noFill/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1BF38EB3-114D-4D15-9550-60D4AC011870}"/>
              </a:ext>
            </a:extLst>
          </p:cNvPr>
          <p:cNvGrpSpPr/>
          <p:nvPr/>
        </p:nvGrpSpPr>
        <p:grpSpPr>
          <a:xfrm>
            <a:off x="9829727" y="4440723"/>
            <a:ext cx="1666948" cy="1699707"/>
            <a:chOff x="9829727" y="4440723"/>
            <a:chExt cx="1666948" cy="1699707"/>
          </a:xfrm>
        </p:grpSpPr>
        <p:pic>
          <p:nvPicPr>
            <p:cNvPr id="14" name="Picture 2" descr="C:\Users\PC\Downloads\noun_1547169_cc.png">
              <a:extLst>
                <a:ext uri="{FF2B5EF4-FFF2-40B4-BE49-F238E27FC236}">
                  <a16:creationId xmlns:a16="http://schemas.microsoft.com/office/drawing/2014/main" id="{A1B0E098-5EA9-430D-B7B0-889341AF5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 b="14187"/>
            <a:stretch>
              <a:fillRect/>
            </a:stretch>
          </p:blipFill>
          <p:spPr bwMode="auto">
            <a:xfrm>
              <a:off x="9829727" y="4440723"/>
              <a:ext cx="1654768" cy="1420009"/>
            </a:xfrm>
            <a:prstGeom prst="rect">
              <a:avLst/>
            </a:prstGeom>
            <a:noFill/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3F1B0FF-6BEF-4DCF-97E9-173070ACF87D}"/>
                </a:ext>
              </a:extLst>
            </p:cNvPr>
            <p:cNvSpPr/>
            <p:nvPr/>
          </p:nvSpPr>
          <p:spPr>
            <a:xfrm>
              <a:off x="9866099" y="5743987"/>
              <a:ext cx="1630576" cy="3964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ADMIN</a:t>
              </a:r>
              <a:endParaRPr lang="ko-KR" altLang="en-US" sz="16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87CF807-A9AF-4DC2-A4AC-A702772EA363}"/>
              </a:ext>
            </a:extLst>
          </p:cNvPr>
          <p:cNvGrpSpPr/>
          <p:nvPr/>
        </p:nvGrpSpPr>
        <p:grpSpPr>
          <a:xfrm>
            <a:off x="643053" y="1049812"/>
            <a:ext cx="2124129" cy="1807285"/>
            <a:chOff x="6477561" y="1796526"/>
            <a:chExt cx="2124129" cy="1807285"/>
          </a:xfrm>
        </p:grpSpPr>
        <p:pic>
          <p:nvPicPr>
            <p:cNvPr id="17" name="Picture 4" descr="C:\Users\PC\Downloads\noun_1033539_cc.png">
              <a:extLst>
                <a:ext uri="{FF2B5EF4-FFF2-40B4-BE49-F238E27FC236}">
                  <a16:creationId xmlns:a16="http://schemas.microsoft.com/office/drawing/2014/main" id="{2C2DFDCF-89A8-4841-99F7-C3E6762ACF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/>
            <a:srcRect b="24032"/>
            <a:stretch>
              <a:fillRect/>
            </a:stretch>
          </p:blipFill>
          <p:spPr bwMode="auto">
            <a:xfrm>
              <a:off x="6477561" y="1796526"/>
              <a:ext cx="2124129" cy="1613648"/>
            </a:xfrm>
            <a:prstGeom prst="rect">
              <a:avLst/>
            </a:prstGeom>
            <a:noFill/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31A8E4C-B0B7-4D03-AB84-CEE073AE28F8}"/>
                </a:ext>
              </a:extLst>
            </p:cNvPr>
            <p:cNvSpPr/>
            <p:nvPr/>
          </p:nvSpPr>
          <p:spPr>
            <a:xfrm>
              <a:off x="6717359" y="3207368"/>
              <a:ext cx="1630576" cy="3964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서비스 이용자</a:t>
              </a:r>
            </a:p>
          </p:txBody>
        </p:sp>
      </p:grpSp>
      <p:sp>
        <p:nvSpPr>
          <p:cNvPr id="39" name="아래쪽 화살표 35">
            <a:extLst>
              <a:ext uri="{FF2B5EF4-FFF2-40B4-BE49-F238E27FC236}">
                <a16:creationId xmlns:a16="http://schemas.microsoft.com/office/drawing/2014/main" id="{B8EDFFF1-74C1-4C2C-B22A-AC7B06545396}"/>
              </a:ext>
            </a:extLst>
          </p:cNvPr>
          <p:cNvSpPr/>
          <p:nvPr/>
        </p:nvSpPr>
        <p:spPr>
          <a:xfrm rot="14956682">
            <a:off x="4044813" y="2742195"/>
            <a:ext cx="323891" cy="1480220"/>
          </a:xfrm>
          <a:prstGeom prst="downArrow">
            <a:avLst>
              <a:gd name="adj1" fmla="val 24603"/>
              <a:gd name="adj2" fmla="val 59524"/>
            </a:avLst>
          </a:prstGeom>
          <a:solidFill>
            <a:srgbClr val="5AC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6AF1CA0-3ED1-44B5-992D-AFC51B993929}"/>
              </a:ext>
            </a:extLst>
          </p:cNvPr>
          <p:cNvGrpSpPr/>
          <p:nvPr/>
        </p:nvGrpSpPr>
        <p:grpSpPr>
          <a:xfrm>
            <a:off x="1631504" y="3241480"/>
            <a:ext cx="1623041" cy="2619252"/>
            <a:chOff x="4938443" y="2361928"/>
            <a:chExt cx="1623041" cy="2619252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F7372A6-B0CD-442B-8E06-8517D5536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8443" y="2361928"/>
              <a:ext cx="1623041" cy="2619252"/>
            </a:xfrm>
            <a:prstGeom prst="rect">
              <a:avLst/>
            </a:prstGeom>
          </p:spPr>
        </p:pic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44529688-D075-4B03-8B00-ECD4E135A2F0}"/>
                </a:ext>
              </a:extLst>
            </p:cNvPr>
            <p:cNvGrpSpPr/>
            <p:nvPr/>
          </p:nvGrpSpPr>
          <p:grpSpPr>
            <a:xfrm>
              <a:off x="5071687" y="2924944"/>
              <a:ext cx="1384353" cy="1339380"/>
              <a:chOff x="6672064" y="548680"/>
              <a:chExt cx="3546034" cy="3430835"/>
            </a:xfrm>
          </p:grpSpPr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C33630D3-2F24-4992-9615-F78368AFDE13}"/>
                  </a:ext>
                </a:extLst>
              </p:cNvPr>
              <p:cNvSpPr/>
              <p:nvPr/>
            </p:nvSpPr>
            <p:spPr>
              <a:xfrm>
                <a:off x="6834082" y="548680"/>
                <a:ext cx="3240000" cy="3240000"/>
              </a:xfrm>
              <a:prstGeom prst="ellipse">
                <a:avLst/>
              </a:prstGeom>
              <a:solidFill>
                <a:srgbClr val="5C2A0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B64BB5D9-E681-49E3-B5A0-BA1345C1CFE6}"/>
                  </a:ext>
                </a:extLst>
              </p:cNvPr>
              <p:cNvSpPr/>
              <p:nvPr/>
            </p:nvSpPr>
            <p:spPr>
              <a:xfrm>
                <a:off x="6834082" y="548680"/>
                <a:ext cx="3240000" cy="3240000"/>
              </a:xfrm>
              <a:prstGeom prst="ellipse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/>
                </a:prstTxWarp>
                <a:spAutoFit/>
              </a:bodyPr>
              <a:lstStyle/>
              <a:p>
                <a:pPr algn="ctr"/>
                <a:r>
                  <a:rPr lang="en-US" altLang="ko-KR" sz="5400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KOSTARBUCKS</a:t>
                </a: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F7009984-8A5C-40C6-BD29-4A5E644052A0}"/>
                  </a:ext>
                </a:extLst>
              </p:cNvPr>
              <p:cNvSpPr/>
              <p:nvPr/>
            </p:nvSpPr>
            <p:spPr>
              <a:xfrm>
                <a:off x="6672064" y="739515"/>
                <a:ext cx="3546034" cy="3240000"/>
              </a:xfrm>
              <a:prstGeom prst="ellipse">
                <a:avLst/>
              </a:prstGeom>
              <a:noFill/>
            </p:spPr>
            <p:txBody>
              <a:bodyPr wrap="none" lIns="91440" tIns="45720" rIns="91440" bIns="45720">
                <a:prstTxWarp prst="textArchDown">
                  <a:avLst/>
                </a:prstTxWarp>
                <a:spAutoFit/>
              </a:bodyPr>
              <a:lstStyle/>
              <a:p>
                <a:pPr algn="ctr"/>
                <a:r>
                  <a:rPr lang="en-US" altLang="ko-KR" sz="5400" b="1" spc="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   COFFEE   </a:t>
                </a:r>
              </a:p>
            </p:txBody>
          </p:sp>
          <p:pic>
            <p:nvPicPr>
              <p:cNvPr id="45" name="Picture 4" descr="Coffee Cup Cafe Espresso Hot Chocolate - Coffee Cup Clipart - Full ...">
                <a:extLst>
                  <a:ext uri="{FF2B5EF4-FFF2-40B4-BE49-F238E27FC236}">
                    <a16:creationId xmlns:a16="http://schemas.microsoft.com/office/drawing/2014/main" id="{E5689004-E37F-4728-9810-5E5331C296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08168" y="1399434"/>
                <a:ext cx="1626770" cy="1437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6" descr="Coffee Bean Vector - ClipArt Best">
                <a:extLst>
                  <a:ext uri="{FF2B5EF4-FFF2-40B4-BE49-F238E27FC236}">
                    <a16:creationId xmlns:a16="http://schemas.microsoft.com/office/drawing/2014/main" id="{E22C9585-D452-431D-B80B-8D86FBF90D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154301" flipV="1">
                <a:off x="9348318" y="2295614"/>
                <a:ext cx="548680" cy="5486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" name="Picture 6" descr="Coffee Bean Vector - ClipArt Best">
                <a:extLst>
                  <a:ext uri="{FF2B5EF4-FFF2-40B4-BE49-F238E27FC236}">
                    <a16:creationId xmlns:a16="http://schemas.microsoft.com/office/drawing/2014/main" id="{3D9E713B-E6D4-4D7D-A8E7-97D5282119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090920" flipV="1">
                <a:off x="7012777" y="2327742"/>
                <a:ext cx="548680" cy="5486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050" name="Picture 2" descr="Desktop electronic monitor pc screen technology icon - Computer ...">
            <a:extLst>
              <a:ext uri="{FF2B5EF4-FFF2-40B4-BE49-F238E27FC236}">
                <a16:creationId xmlns:a16="http://schemas.microsoft.com/office/drawing/2014/main" id="{7B7524F4-BE2A-46AA-ACCF-1738D2193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833" y="1537392"/>
            <a:ext cx="2362774" cy="236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esktop Pc Icons - Download Free Vector Icons | Noun Project">
            <a:extLst>
              <a:ext uri="{FF2B5EF4-FFF2-40B4-BE49-F238E27FC236}">
                <a16:creationId xmlns:a16="http://schemas.microsoft.com/office/drawing/2014/main" id="{6E30FB3F-FF4D-43C7-88A5-DB1FA959FB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37" r="36897" b="17464"/>
          <a:stretch/>
        </p:blipFill>
        <p:spPr bwMode="auto">
          <a:xfrm>
            <a:off x="5015880" y="2708920"/>
            <a:ext cx="1974349" cy="163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아래쪽 화살표 35">
            <a:extLst>
              <a:ext uri="{FF2B5EF4-FFF2-40B4-BE49-F238E27FC236}">
                <a16:creationId xmlns:a16="http://schemas.microsoft.com/office/drawing/2014/main" id="{41BDDFF9-DBE6-45E8-8105-F8898B0F1A15}"/>
              </a:ext>
            </a:extLst>
          </p:cNvPr>
          <p:cNvSpPr/>
          <p:nvPr/>
        </p:nvSpPr>
        <p:spPr>
          <a:xfrm rot="14577387">
            <a:off x="7732331" y="2017505"/>
            <a:ext cx="323891" cy="1480220"/>
          </a:xfrm>
          <a:prstGeom prst="downArrow">
            <a:avLst>
              <a:gd name="adj1" fmla="val 24603"/>
              <a:gd name="adj2" fmla="val 59524"/>
            </a:avLst>
          </a:prstGeom>
          <a:solidFill>
            <a:srgbClr val="5AC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0" name="아래쪽 화살표 35">
            <a:extLst>
              <a:ext uri="{FF2B5EF4-FFF2-40B4-BE49-F238E27FC236}">
                <a16:creationId xmlns:a16="http://schemas.microsoft.com/office/drawing/2014/main" id="{A7FD4E18-E5AA-45D7-8613-1C6FDD1836A9}"/>
              </a:ext>
            </a:extLst>
          </p:cNvPr>
          <p:cNvSpPr/>
          <p:nvPr/>
        </p:nvSpPr>
        <p:spPr>
          <a:xfrm rot="3739208">
            <a:off x="7816821" y="2510784"/>
            <a:ext cx="323891" cy="1480220"/>
          </a:xfrm>
          <a:prstGeom prst="downArrow">
            <a:avLst>
              <a:gd name="adj1" fmla="val 24603"/>
              <a:gd name="adj2" fmla="val 59524"/>
            </a:avLst>
          </a:prstGeom>
          <a:solidFill>
            <a:srgbClr val="5AC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1" name="아래쪽 화살표 35">
            <a:extLst>
              <a:ext uri="{FF2B5EF4-FFF2-40B4-BE49-F238E27FC236}">
                <a16:creationId xmlns:a16="http://schemas.microsoft.com/office/drawing/2014/main" id="{E1CB7990-8EBF-465A-85EC-C1708294E6BC}"/>
              </a:ext>
            </a:extLst>
          </p:cNvPr>
          <p:cNvSpPr/>
          <p:nvPr/>
        </p:nvSpPr>
        <p:spPr>
          <a:xfrm rot="4116827">
            <a:off x="4112884" y="3325592"/>
            <a:ext cx="323891" cy="1480220"/>
          </a:xfrm>
          <a:prstGeom prst="downArrow">
            <a:avLst>
              <a:gd name="adj1" fmla="val 24603"/>
              <a:gd name="adj2" fmla="val 59524"/>
            </a:avLst>
          </a:prstGeom>
          <a:solidFill>
            <a:srgbClr val="5AC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76A29FF-21EB-4821-99F4-C39A98A68541}"/>
              </a:ext>
            </a:extLst>
          </p:cNvPr>
          <p:cNvGrpSpPr/>
          <p:nvPr/>
        </p:nvGrpSpPr>
        <p:grpSpPr>
          <a:xfrm>
            <a:off x="6096000" y="4910515"/>
            <a:ext cx="1630576" cy="1542821"/>
            <a:chOff x="6615547" y="4778255"/>
            <a:chExt cx="1630576" cy="1542821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4AD19D5-9356-4637-AC5D-570DB145BD90}"/>
                </a:ext>
              </a:extLst>
            </p:cNvPr>
            <p:cNvSpPr/>
            <p:nvPr/>
          </p:nvSpPr>
          <p:spPr>
            <a:xfrm>
              <a:off x="6615547" y="5924633"/>
              <a:ext cx="1630576" cy="3964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employee</a:t>
              </a:r>
              <a:endParaRPr lang="ko-KR" altLang="en-US" sz="16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A29A83E-9D33-467D-9535-EA7FCB33B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4072" y="4778255"/>
              <a:ext cx="1373527" cy="1146378"/>
            </a:xfrm>
            <a:prstGeom prst="rect">
              <a:avLst/>
            </a:prstGeom>
          </p:spPr>
        </p:pic>
      </p:grpSp>
      <p:sp>
        <p:nvSpPr>
          <p:cNvPr id="2057" name="원형 화살표 41">
            <a:extLst>
              <a:ext uri="{FF2B5EF4-FFF2-40B4-BE49-F238E27FC236}">
                <a16:creationId xmlns:a16="http://schemas.microsoft.com/office/drawing/2014/main" id="{587428C5-E462-4A33-9067-59831C0FB85D}"/>
              </a:ext>
            </a:extLst>
          </p:cNvPr>
          <p:cNvSpPr/>
          <p:nvPr/>
        </p:nvSpPr>
        <p:spPr>
          <a:xfrm rot="14030551">
            <a:off x="5090503" y="4382682"/>
            <a:ext cx="1810177" cy="1104048"/>
          </a:xfrm>
          <a:prstGeom prst="circularArrow">
            <a:avLst>
              <a:gd name="adj1" fmla="val 7653"/>
              <a:gd name="adj2" fmla="val 999025"/>
              <a:gd name="adj3" fmla="val 20438720"/>
              <a:gd name="adj4" fmla="val 13515122"/>
              <a:gd name="adj5" fmla="val 18748"/>
            </a:avLst>
          </a:prstGeom>
          <a:solidFill>
            <a:srgbClr val="3E4A6C"/>
          </a:solidFill>
          <a:ln>
            <a:solidFill>
              <a:srgbClr val="3E4A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8" name="원형 화살표 41">
            <a:extLst>
              <a:ext uri="{FF2B5EF4-FFF2-40B4-BE49-F238E27FC236}">
                <a16:creationId xmlns:a16="http://schemas.microsoft.com/office/drawing/2014/main" id="{F2BB4857-9F02-458C-98D4-0ECE7249645E}"/>
              </a:ext>
            </a:extLst>
          </p:cNvPr>
          <p:cNvSpPr/>
          <p:nvPr/>
        </p:nvSpPr>
        <p:spPr>
          <a:xfrm rot="2750899">
            <a:off x="8961010" y="3434507"/>
            <a:ext cx="1810177" cy="1104048"/>
          </a:xfrm>
          <a:prstGeom prst="circularArrow">
            <a:avLst>
              <a:gd name="adj1" fmla="val 7653"/>
              <a:gd name="adj2" fmla="val 999025"/>
              <a:gd name="adj3" fmla="val 20438720"/>
              <a:gd name="adj4" fmla="val 13515122"/>
              <a:gd name="adj5" fmla="val 18748"/>
            </a:avLst>
          </a:prstGeom>
          <a:solidFill>
            <a:srgbClr val="3E4A6C"/>
          </a:solidFill>
          <a:ln>
            <a:solidFill>
              <a:srgbClr val="3E4A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059" name="원형 화살표 41">
            <a:extLst>
              <a:ext uri="{FF2B5EF4-FFF2-40B4-BE49-F238E27FC236}">
                <a16:creationId xmlns:a16="http://schemas.microsoft.com/office/drawing/2014/main" id="{CDDE10E3-7A15-4106-A0D9-DBF9BD5BE19C}"/>
              </a:ext>
            </a:extLst>
          </p:cNvPr>
          <p:cNvSpPr/>
          <p:nvPr/>
        </p:nvSpPr>
        <p:spPr>
          <a:xfrm rot="13491694">
            <a:off x="9222113" y="3706764"/>
            <a:ext cx="1810177" cy="1104048"/>
          </a:xfrm>
          <a:prstGeom prst="circularArrow">
            <a:avLst>
              <a:gd name="adj1" fmla="val 7653"/>
              <a:gd name="adj2" fmla="val 999025"/>
              <a:gd name="adj3" fmla="val 20438720"/>
              <a:gd name="adj4" fmla="val 13515122"/>
              <a:gd name="adj5" fmla="val 18748"/>
            </a:avLst>
          </a:prstGeom>
          <a:solidFill>
            <a:srgbClr val="3E4A6C"/>
          </a:solidFill>
          <a:ln>
            <a:solidFill>
              <a:srgbClr val="3E4A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1" name="원형 화살표 41">
            <a:extLst>
              <a:ext uri="{FF2B5EF4-FFF2-40B4-BE49-F238E27FC236}">
                <a16:creationId xmlns:a16="http://schemas.microsoft.com/office/drawing/2014/main" id="{8E6AB7B2-A26E-41B3-B832-61C9A5DEF546}"/>
              </a:ext>
            </a:extLst>
          </p:cNvPr>
          <p:cNvSpPr/>
          <p:nvPr/>
        </p:nvSpPr>
        <p:spPr>
          <a:xfrm rot="2750899">
            <a:off x="1886184" y="2047175"/>
            <a:ext cx="1810177" cy="1104048"/>
          </a:xfrm>
          <a:prstGeom prst="circularArrow">
            <a:avLst>
              <a:gd name="adj1" fmla="val 7653"/>
              <a:gd name="adj2" fmla="val 999025"/>
              <a:gd name="adj3" fmla="val 20438720"/>
              <a:gd name="adj4" fmla="val 13515122"/>
              <a:gd name="adj5" fmla="val 18748"/>
            </a:avLst>
          </a:prstGeom>
          <a:solidFill>
            <a:srgbClr val="3E4A6C"/>
          </a:solidFill>
          <a:ln>
            <a:solidFill>
              <a:srgbClr val="3E4A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2" name="원형 화살표 41">
            <a:extLst>
              <a:ext uri="{FF2B5EF4-FFF2-40B4-BE49-F238E27FC236}">
                <a16:creationId xmlns:a16="http://schemas.microsoft.com/office/drawing/2014/main" id="{E8EAEA14-0A4A-4EA6-9B8D-71EEDFC9D073}"/>
              </a:ext>
            </a:extLst>
          </p:cNvPr>
          <p:cNvSpPr/>
          <p:nvPr/>
        </p:nvSpPr>
        <p:spPr>
          <a:xfrm rot="14030551">
            <a:off x="613707" y="3072004"/>
            <a:ext cx="1810177" cy="1104048"/>
          </a:xfrm>
          <a:prstGeom prst="circularArrow">
            <a:avLst>
              <a:gd name="adj1" fmla="val 7653"/>
              <a:gd name="adj2" fmla="val 999025"/>
              <a:gd name="adj3" fmla="val 20438720"/>
              <a:gd name="adj4" fmla="val 13515122"/>
              <a:gd name="adj5" fmla="val 18748"/>
            </a:avLst>
          </a:prstGeom>
          <a:solidFill>
            <a:srgbClr val="3E4A6C"/>
          </a:solidFill>
          <a:ln>
            <a:solidFill>
              <a:srgbClr val="3E4A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060" name="TextBox 2059">
            <a:extLst>
              <a:ext uri="{FF2B5EF4-FFF2-40B4-BE49-F238E27FC236}">
                <a16:creationId xmlns:a16="http://schemas.microsoft.com/office/drawing/2014/main" id="{F1E10D76-0C5C-4F06-9C46-E69D34C469DF}"/>
              </a:ext>
            </a:extLst>
          </p:cNvPr>
          <p:cNvSpPr txBox="1"/>
          <p:nvPr/>
        </p:nvSpPr>
        <p:spPr>
          <a:xfrm>
            <a:off x="3235755" y="2121562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Web </a:t>
            </a:r>
            <a:r>
              <a:rPr lang="ko-KR" altLang="en-US" sz="2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주문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54E4B7A-9823-4365-9C3F-048D5E8D26AE}"/>
              </a:ext>
            </a:extLst>
          </p:cNvPr>
          <p:cNvSpPr txBox="1"/>
          <p:nvPr/>
        </p:nvSpPr>
        <p:spPr>
          <a:xfrm>
            <a:off x="5601243" y="3068960"/>
            <a:ext cx="9781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POS</a:t>
            </a:r>
            <a:endParaRPr lang="ko-KR" altLang="en-US" sz="3200" b="1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64BD8C0-26CC-4267-82E4-4FF897D2BF1D}"/>
              </a:ext>
            </a:extLst>
          </p:cNvPr>
          <p:cNvSpPr txBox="1"/>
          <p:nvPr/>
        </p:nvSpPr>
        <p:spPr>
          <a:xfrm>
            <a:off x="9201292" y="2097559"/>
            <a:ext cx="9685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ERP</a:t>
            </a:r>
            <a:endParaRPr lang="ko-KR" altLang="en-US" sz="3200" b="1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061" name="원형 화살표 41">
            <a:extLst>
              <a:ext uri="{FF2B5EF4-FFF2-40B4-BE49-F238E27FC236}">
                <a16:creationId xmlns:a16="http://schemas.microsoft.com/office/drawing/2014/main" id="{A4E2B651-C255-48F6-B56A-14482E096F97}"/>
              </a:ext>
            </a:extLst>
          </p:cNvPr>
          <p:cNvSpPr/>
          <p:nvPr/>
        </p:nvSpPr>
        <p:spPr>
          <a:xfrm>
            <a:off x="-819148" y="1363366"/>
            <a:ext cx="7573384" cy="3808207"/>
          </a:xfrm>
          <a:prstGeom prst="circularArrow">
            <a:avLst>
              <a:gd name="adj1" fmla="val 1911"/>
              <a:gd name="adj2" fmla="val 219958"/>
              <a:gd name="adj3" fmla="val 20609529"/>
              <a:gd name="adj4" fmla="val 15154990"/>
              <a:gd name="adj5" fmla="val 3784"/>
            </a:avLst>
          </a:prstGeom>
          <a:solidFill>
            <a:srgbClr val="3E4A6C"/>
          </a:solidFill>
          <a:ln>
            <a:solidFill>
              <a:srgbClr val="3E4A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7344684-C0B2-47AE-A8DF-A06D87400CE2}"/>
              </a:ext>
            </a:extLst>
          </p:cNvPr>
          <p:cNvSpPr txBox="1"/>
          <p:nvPr/>
        </p:nvSpPr>
        <p:spPr>
          <a:xfrm>
            <a:off x="5097706" y="1372706"/>
            <a:ext cx="1196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POS </a:t>
            </a:r>
            <a:r>
              <a:rPr lang="ko-KR" altLang="en-US" sz="2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주문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A7262EB-6B49-4AA9-89AC-60B8FDA90EE7}"/>
              </a:ext>
            </a:extLst>
          </p:cNvPr>
          <p:cNvSpPr txBox="1"/>
          <p:nvPr/>
        </p:nvSpPr>
        <p:spPr>
          <a:xfrm>
            <a:off x="8565508" y="4280383"/>
            <a:ext cx="1071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매장관리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4FC7078-DBC5-42D8-973D-11214183DAED}"/>
              </a:ext>
            </a:extLst>
          </p:cNvPr>
          <p:cNvSpPr txBox="1"/>
          <p:nvPr/>
        </p:nvSpPr>
        <p:spPr>
          <a:xfrm>
            <a:off x="4331735" y="4842032"/>
            <a:ext cx="11961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POS </a:t>
            </a:r>
            <a:r>
              <a:rPr lang="ko-KR" altLang="en-US" sz="2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주문</a:t>
            </a:r>
            <a:endParaRPr lang="en-US" altLang="ko-KR" sz="2000" b="1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en-US" altLang="ko-KR" sz="2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&amp;</a:t>
            </a:r>
          </a:p>
          <a:p>
            <a:pPr algn="ctr"/>
            <a:r>
              <a:rPr lang="ko-KR" altLang="en-US" sz="2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출퇴근</a:t>
            </a:r>
          </a:p>
        </p:txBody>
      </p:sp>
    </p:spTree>
    <p:extLst>
      <p:ext uri="{BB962C8B-B14F-4D97-AF65-F5344CB8AC3E}">
        <p14:creationId xmlns:p14="http://schemas.microsoft.com/office/powerpoint/2010/main" val="3868896132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6998</TotalTime>
  <Words>878</Words>
  <Application>Microsoft Office PowerPoint</Application>
  <PresentationFormat>와이드스크린</PresentationFormat>
  <Paragraphs>317</Paragraphs>
  <Slides>43</Slides>
  <Notes>0</Notes>
  <HiddenSlides>2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4" baseType="lpstr">
      <vt:lpstr>a옛날사진관4</vt:lpstr>
      <vt:lpstr>배달의민족 도현</vt:lpstr>
      <vt:lpstr>배달의민족 한나체 Pro</vt:lpstr>
      <vt:lpstr>타이포_백범일지 B</vt:lpstr>
      <vt:lpstr>타이포_쌍문동 B</vt:lpstr>
      <vt:lpstr>맑은 고딕</vt:lpstr>
      <vt:lpstr>Arial</vt:lpstr>
      <vt:lpstr>배달의민족 한나체 Air</vt:lpstr>
      <vt:lpstr>a시월구일2</vt:lpstr>
      <vt:lpstr>a옛날사진관3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SunYunha</cp:lastModifiedBy>
  <cp:revision>131</cp:revision>
  <dcterms:created xsi:type="dcterms:W3CDTF">2020-05-10T05:16:49Z</dcterms:created>
  <dcterms:modified xsi:type="dcterms:W3CDTF">2020-08-04T03:09:35Z</dcterms:modified>
</cp:coreProperties>
</file>